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Montserrat"/>
      <p:regular r:id="rId14"/>
      <p:bold r:id="rId15"/>
      <p:italic r:id="rId16"/>
      <p:boldItalic r:id="rId17"/>
    </p:embeddedFont>
    <p:embeddedFont>
      <p:font typeface="Work Sans"/>
      <p:regular r:id="rId18"/>
      <p:bold r:id="rId19"/>
      <p:italic r:id="rId20"/>
      <p:boldItalic r:id="rId21"/>
    </p:embeddedFont>
    <p:embeddedFont>
      <p:font typeface="Helvetica Neue"/>
      <p:regular r:id="rId22"/>
      <p:bold r:id="rId23"/>
      <p:italic r:id="rId24"/>
      <p:boldItalic r:id="rId25"/>
    </p:embeddedFont>
    <p:embeddedFont>
      <p:font typeface="Oswald"/>
      <p:regular r:id="rId26"/>
      <p:bold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guide id="3" pos="295">
          <p15:clr>
            <a:srgbClr val="A4A3A4"/>
          </p15:clr>
        </p15:guide>
        <p15:guide id="4" orient="horz" pos="3072">
          <p15:clr>
            <a:srgbClr val="A4A3A4"/>
          </p15:clr>
        </p15:guide>
        <p15:guide id="5" pos="589">
          <p15:clr>
            <a:srgbClr val="A4A3A4"/>
          </p15:clr>
        </p15:guide>
        <p15:guide id="6" orient="horz" pos="667">
          <p15:clr>
            <a:srgbClr val="A4A3A4"/>
          </p15:clr>
        </p15:guide>
        <p15:guide id="7" pos="5511">
          <p15:clr>
            <a:srgbClr val="A4A3A4"/>
          </p15:clr>
        </p15:guide>
        <p15:guide id="8" orient="horz" pos="50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 pos="295"/>
        <p:guide pos="3072" orient="horz"/>
        <p:guide pos="589"/>
        <p:guide pos="667" orient="horz"/>
        <p:guide pos="5511"/>
        <p:guide pos="509" orient="horz"/>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WorkSans-italic.fntdata"/><Relationship Id="rId22" Type="http://schemas.openxmlformats.org/officeDocument/2006/relationships/font" Target="fonts/HelveticaNeue-regular.fntdata"/><Relationship Id="rId21" Type="http://schemas.openxmlformats.org/officeDocument/2006/relationships/font" Target="fonts/WorkSans-boldItalic.fntdata"/><Relationship Id="rId24" Type="http://schemas.openxmlformats.org/officeDocument/2006/relationships/font" Target="fonts/HelveticaNeue-italic.fntdata"/><Relationship Id="rId23" Type="http://schemas.openxmlformats.org/officeDocument/2006/relationships/font" Target="fonts/HelveticaNeue-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Oswald-regular.fntdata"/><Relationship Id="rId25" Type="http://schemas.openxmlformats.org/officeDocument/2006/relationships/font" Target="fonts/HelveticaNeue-boldItalic.fntdata"/><Relationship Id="rId27" Type="http://schemas.openxmlformats.org/officeDocument/2006/relationships/font" Target="fonts/Oswald-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font" Target="fonts/Montserrat-bold.fntdata"/><Relationship Id="rId14" Type="http://schemas.openxmlformats.org/officeDocument/2006/relationships/font" Target="fonts/Montserrat-regular.fntdata"/><Relationship Id="rId17" Type="http://schemas.openxmlformats.org/officeDocument/2006/relationships/font" Target="fonts/Montserrat-boldItalic.fntdata"/><Relationship Id="rId16" Type="http://schemas.openxmlformats.org/officeDocument/2006/relationships/font" Target="fonts/Montserrat-italic.fntdata"/><Relationship Id="rId19" Type="http://schemas.openxmlformats.org/officeDocument/2006/relationships/font" Target="fonts/WorkSans-bold.fntdata"/><Relationship Id="rId18" Type="http://schemas.openxmlformats.org/officeDocument/2006/relationships/font" Target="fonts/WorkSans-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8d9f503840_2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t/>
            </a:r>
            <a:endParaRPr/>
          </a:p>
        </p:txBody>
      </p:sp>
      <p:sp>
        <p:nvSpPr>
          <p:cNvPr id="52" name="Google Shape;52;g8d9f503840_2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8d9f503840_2_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2" name="Google Shape;62;g8d9f503840_2_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f823b20497_0_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2" name="Google Shape;72;gf823b20497_0_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b12d5fc235_0_4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1" name="Google Shape;81;gb12d5fc235_0_4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f823b20497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0" name="Google Shape;90;gf823b20497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b12d5fc235_0_7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9" name="Google Shape;99;gb12d5fc235_0_7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b12d5fc235_0_8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9" name="Google Shape;109;gb12d5fc235_0_8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fa4306bf91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8" name="Google Shape;118;gfa4306bf91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3.png"/><Relationship Id="rId5"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3" name="Shape 53"/>
        <p:cNvGrpSpPr/>
        <p:nvPr/>
      </p:nvGrpSpPr>
      <p:grpSpPr>
        <a:xfrm>
          <a:off x="0" y="0"/>
          <a:ext cx="0" cy="0"/>
          <a:chOff x="0" y="0"/>
          <a:chExt cx="0" cy="0"/>
        </a:xfrm>
      </p:grpSpPr>
      <p:sp>
        <p:nvSpPr>
          <p:cNvPr id="54" name="Google Shape;54;p13"/>
          <p:cNvSpPr txBox="1"/>
          <p:nvPr/>
        </p:nvSpPr>
        <p:spPr>
          <a:xfrm>
            <a:off x="825050" y="1856275"/>
            <a:ext cx="4857900" cy="17523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100"/>
              <a:buFont typeface="Arial"/>
              <a:buNone/>
            </a:pPr>
            <a:r>
              <a:rPr b="1" lang="en-GB" sz="3200">
                <a:solidFill>
                  <a:srgbClr val="231F20"/>
                </a:solidFill>
                <a:highlight>
                  <a:srgbClr val="FFFFFF"/>
                </a:highlight>
                <a:latin typeface="Work Sans"/>
                <a:ea typeface="Work Sans"/>
                <a:cs typeface="Work Sans"/>
                <a:sym typeface="Work Sans"/>
              </a:rPr>
              <a:t>Premium, full-service eCommerce email marketing agency.</a:t>
            </a:r>
            <a:endParaRPr b="1" sz="3200">
              <a:solidFill>
                <a:srgbClr val="231F20"/>
              </a:solidFill>
              <a:highlight>
                <a:srgbClr val="FFFFFF"/>
              </a:highlight>
              <a:latin typeface="Work Sans"/>
              <a:ea typeface="Work Sans"/>
              <a:cs typeface="Work Sans"/>
              <a:sym typeface="Work Sans"/>
            </a:endParaRPr>
          </a:p>
          <a:p>
            <a:pPr indent="0" lvl="0" marL="0" marR="0" rtl="0" algn="l">
              <a:lnSpc>
                <a:spcPct val="100000"/>
              </a:lnSpc>
              <a:spcBef>
                <a:spcPts val="0"/>
              </a:spcBef>
              <a:spcAft>
                <a:spcPts val="0"/>
              </a:spcAft>
              <a:buClr>
                <a:srgbClr val="000000"/>
              </a:buClr>
              <a:buSzPts val="3600"/>
              <a:buFont typeface="Arial"/>
              <a:buNone/>
            </a:pPr>
            <a:r>
              <a:t/>
            </a:r>
            <a:endParaRPr b="1" sz="3200">
              <a:solidFill>
                <a:srgbClr val="231F20"/>
              </a:solidFill>
              <a:latin typeface="Work Sans"/>
              <a:ea typeface="Work Sans"/>
              <a:cs typeface="Work Sans"/>
              <a:sym typeface="Work Sans"/>
            </a:endParaRPr>
          </a:p>
        </p:txBody>
      </p:sp>
      <p:pic>
        <p:nvPicPr>
          <p:cNvPr descr="A picture containing drawing&#10;&#10;Description automatically generated" id="55" name="Google Shape;55;p13"/>
          <p:cNvPicPr preferRelativeResize="0"/>
          <p:nvPr/>
        </p:nvPicPr>
        <p:blipFill rotWithShape="1">
          <a:blip r:embed="rId3">
            <a:alphaModFix/>
          </a:blip>
          <a:srcRect b="0" l="0" r="0" t="0"/>
          <a:stretch/>
        </p:blipFill>
        <p:spPr>
          <a:xfrm>
            <a:off x="618121" y="510971"/>
            <a:ext cx="1969095" cy="297075"/>
          </a:xfrm>
          <a:prstGeom prst="rect">
            <a:avLst/>
          </a:prstGeom>
          <a:noFill/>
          <a:ln>
            <a:noFill/>
          </a:ln>
        </p:spPr>
      </p:pic>
      <p:pic>
        <p:nvPicPr>
          <p:cNvPr id="56" name="Google Shape;56;p13"/>
          <p:cNvPicPr preferRelativeResize="0"/>
          <p:nvPr/>
        </p:nvPicPr>
        <p:blipFill rotWithShape="1">
          <a:blip r:embed="rId4">
            <a:alphaModFix/>
          </a:blip>
          <a:srcRect b="4505" l="0" r="0" t="5752"/>
          <a:stretch/>
        </p:blipFill>
        <p:spPr>
          <a:xfrm>
            <a:off x="-27025" y="0"/>
            <a:ext cx="9216893" cy="5169897"/>
          </a:xfrm>
          <a:prstGeom prst="rect">
            <a:avLst/>
          </a:prstGeom>
          <a:noFill/>
          <a:ln>
            <a:noFill/>
          </a:ln>
        </p:spPr>
      </p:pic>
      <p:pic>
        <p:nvPicPr>
          <p:cNvPr id="57" name="Google Shape;57;p13"/>
          <p:cNvPicPr preferRelativeResize="0"/>
          <p:nvPr/>
        </p:nvPicPr>
        <p:blipFill>
          <a:blip r:embed="rId5">
            <a:alphaModFix/>
          </a:blip>
          <a:stretch>
            <a:fillRect/>
          </a:stretch>
        </p:blipFill>
        <p:spPr>
          <a:xfrm>
            <a:off x="618125" y="510975"/>
            <a:ext cx="1980638" cy="297075"/>
          </a:xfrm>
          <a:prstGeom prst="rect">
            <a:avLst/>
          </a:prstGeom>
          <a:noFill/>
          <a:ln>
            <a:noFill/>
          </a:ln>
        </p:spPr>
      </p:pic>
      <p:sp>
        <p:nvSpPr>
          <p:cNvPr id="58" name="Google Shape;58;p13"/>
          <p:cNvSpPr txBox="1"/>
          <p:nvPr/>
        </p:nvSpPr>
        <p:spPr>
          <a:xfrm>
            <a:off x="618125" y="2227188"/>
            <a:ext cx="6885300" cy="7155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1100"/>
              <a:buFont typeface="Arial"/>
              <a:buNone/>
            </a:pPr>
            <a:r>
              <a:t/>
            </a:r>
            <a:endParaRPr b="1" sz="4200">
              <a:solidFill>
                <a:schemeClr val="lt1"/>
              </a:solidFill>
              <a:latin typeface="Work Sans"/>
              <a:ea typeface="Work Sans"/>
              <a:cs typeface="Work Sans"/>
              <a:sym typeface="Work Sans"/>
            </a:endParaRPr>
          </a:p>
          <a:p>
            <a:pPr indent="0" lvl="0" marL="0" rtl="0" algn="l">
              <a:lnSpc>
                <a:spcPct val="100000"/>
              </a:lnSpc>
              <a:spcBef>
                <a:spcPts val="0"/>
              </a:spcBef>
              <a:spcAft>
                <a:spcPts val="0"/>
              </a:spcAft>
              <a:buClr>
                <a:schemeClr val="dk1"/>
              </a:buClr>
              <a:buSzPts val="1100"/>
              <a:buFont typeface="Arial"/>
              <a:buNone/>
            </a:pPr>
            <a:r>
              <a:rPr b="1" lang="en-GB" sz="4200">
                <a:solidFill>
                  <a:schemeClr val="lt1"/>
                </a:solidFill>
                <a:latin typeface="Work Sans"/>
                <a:ea typeface="Work Sans"/>
                <a:cs typeface="Work Sans"/>
                <a:sym typeface="Work Sans"/>
              </a:rPr>
              <a:t>Brand Voice</a:t>
            </a:r>
            <a:endParaRPr b="1" i="1" sz="4200">
              <a:solidFill>
                <a:schemeClr val="lt1"/>
              </a:solidFill>
              <a:latin typeface="Work Sans"/>
              <a:ea typeface="Work Sans"/>
              <a:cs typeface="Work Sans"/>
              <a:sym typeface="Work Sans"/>
            </a:endParaRPr>
          </a:p>
          <a:p>
            <a:pPr indent="0" lvl="0" marL="0" rtl="0" algn="l">
              <a:lnSpc>
                <a:spcPct val="100000"/>
              </a:lnSpc>
              <a:spcBef>
                <a:spcPts val="0"/>
              </a:spcBef>
              <a:spcAft>
                <a:spcPts val="0"/>
              </a:spcAft>
              <a:buClr>
                <a:schemeClr val="dk1"/>
              </a:buClr>
              <a:buSzPts val="1100"/>
              <a:buFont typeface="Arial"/>
              <a:buNone/>
            </a:pPr>
            <a:r>
              <a:t/>
            </a:r>
            <a:endParaRPr b="1" sz="4200">
              <a:solidFill>
                <a:schemeClr val="lt1"/>
              </a:solidFill>
              <a:latin typeface="Work Sans"/>
              <a:ea typeface="Work Sans"/>
              <a:cs typeface="Work Sans"/>
              <a:sym typeface="Work Sans"/>
            </a:endParaRPr>
          </a:p>
        </p:txBody>
      </p:sp>
      <p:sp>
        <p:nvSpPr>
          <p:cNvPr id="59" name="Google Shape;59;p13"/>
          <p:cNvSpPr txBox="1"/>
          <p:nvPr/>
        </p:nvSpPr>
        <p:spPr>
          <a:xfrm>
            <a:off x="618125" y="4398300"/>
            <a:ext cx="7787400" cy="4785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1100"/>
              <a:buFont typeface="Arial"/>
              <a:buNone/>
            </a:pPr>
            <a:r>
              <a:rPr b="1" lang="en-GB" sz="2000">
                <a:solidFill>
                  <a:schemeClr val="lt1"/>
                </a:solidFill>
                <a:latin typeface="Work Sans"/>
                <a:ea typeface="Work Sans"/>
                <a:cs typeface="Work Sans"/>
                <a:sym typeface="Work Sans"/>
              </a:rPr>
              <a:t>Brand Voice by Amara Ricord</a:t>
            </a:r>
            <a:endParaRPr b="1" sz="4200">
              <a:solidFill>
                <a:schemeClr val="lt1"/>
              </a:solidFill>
              <a:latin typeface="Work Sans"/>
              <a:ea typeface="Work Sans"/>
              <a:cs typeface="Work Sans"/>
              <a:sym typeface="Work San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63" name="Shape 63"/>
        <p:cNvGrpSpPr/>
        <p:nvPr/>
      </p:nvGrpSpPr>
      <p:grpSpPr>
        <a:xfrm>
          <a:off x="0" y="0"/>
          <a:ext cx="0" cy="0"/>
          <a:chOff x="0" y="0"/>
          <a:chExt cx="0" cy="0"/>
        </a:xfrm>
      </p:grpSpPr>
      <p:cxnSp>
        <p:nvCxnSpPr>
          <p:cNvPr id="64" name="Google Shape;64;p14"/>
          <p:cNvCxnSpPr/>
          <p:nvPr/>
        </p:nvCxnSpPr>
        <p:spPr>
          <a:xfrm>
            <a:off x="382168" y="4876800"/>
            <a:ext cx="8379600" cy="0"/>
          </a:xfrm>
          <a:prstGeom prst="straightConnector1">
            <a:avLst/>
          </a:prstGeom>
          <a:noFill/>
          <a:ln cap="flat" cmpd="sng" w="9525">
            <a:solidFill>
              <a:srgbClr val="BBCDD9"/>
            </a:solidFill>
            <a:prstDash val="solid"/>
            <a:round/>
            <a:headEnd len="sm" w="sm" type="none"/>
            <a:tailEnd len="sm" w="sm" type="none"/>
          </a:ln>
        </p:spPr>
      </p:cxnSp>
      <p:sp>
        <p:nvSpPr>
          <p:cNvPr id="65" name="Google Shape;65;p14"/>
          <p:cNvSpPr/>
          <p:nvPr/>
        </p:nvSpPr>
        <p:spPr>
          <a:xfrm>
            <a:off x="382175" y="4889500"/>
            <a:ext cx="737700" cy="18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00"/>
              <a:buFont typeface="Arial"/>
              <a:buNone/>
            </a:pPr>
            <a:r>
              <a:rPr b="1" lang="en-GB" sz="600">
                <a:latin typeface="Work Sans"/>
                <a:ea typeface="Work Sans"/>
                <a:cs typeface="Work Sans"/>
                <a:sym typeface="Work Sans"/>
              </a:rPr>
              <a:t>BRAND NAME</a:t>
            </a:r>
            <a:endParaRPr b="1" i="0" sz="600" u="none" cap="none" strike="noStrike">
              <a:latin typeface="Work Sans"/>
              <a:ea typeface="Work Sans"/>
              <a:cs typeface="Work Sans"/>
              <a:sym typeface="Work Sans"/>
            </a:endParaRPr>
          </a:p>
        </p:txBody>
      </p:sp>
      <p:sp>
        <p:nvSpPr>
          <p:cNvPr id="66" name="Google Shape;66;p14"/>
          <p:cNvSpPr txBox="1"/>
          <p:nvPr/>
        </p:nvSpPr>
        <p:spPr>
          <a:xfrm>
            <a:off x="4428125" y="378150"/>
            <a:ext cx="4320600" cy="429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GB" sz="2000" u="sng">
                <a:latin typeface="Work Sans"/>
                <a:ea typeface="Work Sans"/>
                <a:cs typeface="Work Sans"/>
                <a:sym typeface="Work Sans"/>
              </a:rPr>
              <a:t>GENERAL BRAND GUIDELINES</a:t>
            </a:r>
            <a:endParaRPr b="1" sz="2000" u="sng">
              <a:latin typeface="Work Sans"/>
              <a:ea typeface="Work Sans"/>
              <a:cs typeface="Work Sans"/>
              <a:sym typeface="Work Sans"/>
            </a:endParaRPr>
          </a:p>
          <a:p>
            <a:pPr indent="0" lvl="0" marL="0" rtl="0" algn="ctr">
              <a:spcBef>
                <a:spcPts val="0"/>
              </a:spcBef>
              <a:spcAft>
                <a:spcPts val="0"/>
              </a:spcAft>
              <a:buNone/>
            </a:pPr>
            <a:r>
              <a:t/>
            </a:r>
            <a:endParaRPr b="1" u="sng">
              <a:latin typeface="Work Sans"/>
              <a:ea typeface="Work Sans"/>
              <a:cs typeface="Work Sans"/>
              <a:sym typeface="Work Sans"/>
            </a:endParaRPr>
          </a:p>
          <a:p>
            <a:pPr indent="0" lvl="0" marL="0" rtl="0" algn="l">
              <a:spcBef>
                <a:spcPts val="0"/>
              </a:spcBef>
              <a:spcAft>
                <a:spcPts val="0"/>
              </a:spcAft>
              <a:buNone/>
            </a:pPr>
            <a:r>
              <a:t/>
            </a:r>
            <a:endParaRPr b="1" u="sng">
              <a:latin typeface="Work Sans"/>
              <a:ea typeface="Work Sans"/>
              <a:cs typeface="Work Sans"/>
              <a:sym typeface="Work Sans"/>
            </a:endParaRPr>
          </a:p>
        </p:txBody>
      </p:sp>
      <p:sp>
        <p:nvSpPr>
          <p:cNvPr id="67" name="Google Shape;67;p14"/>
          <p:cNvSpPr txBox="1"/>
          <p:nvPr/>
        </p:nvSpPr>
        <p:spPr>
          <a:xfrm>
            <a:off x="6733650" y="947750"/>
            <a:ext cx="1655100" cy="429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GB" u="sng">
                <a:latin typeface="Work Sans"/>
                <a:ea typeface="Work Sans"/>
                <a:cs typeface="Work Sans"/>
                <a:sym typeface="Work Sans"/>
              </a:rPr>
              <a:t>FONTS</a:t>
            </a:r>
            <a:endParaRPr b="1" u="sng">
              <a:latin typeface="Work Sans"/>
              <a:ea typeface="Work Sans"/>
              <a:cs typeface="Work Sans"/>
              <a:sym typeface="Work Sans"/>
            </a:endParaRPr>
          </a:p>
          <a:p>
            <a:pPr indent="0" lvl="0" marL="0" rtl="0" algn="ctr">
              <a:spcBef>
                <a:spcPts val="0"/>
              </a:spcBef>
              <a:spcAft>
                <a:spcPts val="0"/>
              </a:spcAft>
              <a:buNone/>
            </a:pPr>
            <a:r>
              <a:t/>
            </a:r>
            <a:endParaRPr b="1" u="sng">
              <a:solidFill>
                <a:schemeClr val="dk1"/>
              </a:solidFill>
              <a:latin typeface="Work Sans"/>
              <a:ea typeface="Work Sans"/>
              <a:cs typeface="Work Sans"/>
              <a:sym typeface="Work Sans"/>
            </a:endParaRPr>
          </a:p>
          <a:p>
            <a:pPr indent="0" lvl="0" marL="0" rtl="0" algn="ctr">
              <a:spcBef>
                <a:spcPts val="0"/>
              </a:spcBef>
              <a:spcAft>
                <a:spcPts val="0"/>
              </a:spcAft>
              <a:buNone/>
            </a:pPr>
            <a:r>
              <a:t/>
            </a:r>
            <a:endParaRPr b="1" u="sng">
              <a:solidFill>
                <a:schemeClr val="dk1"/>
              </a:solidFill>
              <a:latin typeface="Work Sans"/>
              <a:ea typeface="Work Sans"/>
              <a:cs typeface="Work Sans"/>
              <a:sym typeface="Work Sans"/>
            </a:endParaRPr>
          </a:p>
          <a:p>
            <a:pPr indent="0" lvl="0" marL="0" rtl="0" algn="ctr">
              <a:spcBef>
                <a:spcPts val="0"/>
              </a:spcBef>
              <a:spcAft>
                <a:spcPts val="0"/>
              </a:spcAft>
              <a:buNone/>
            </a:pPr>
            <a:r>
              <a:t/>
            </a:r>
            <a:endParaRPr b="1" u="sng">
              <a:solidFill>
                <a:schemeClr val="dk1"/>
              </a:solidFill>
              <a:latin typeface="Work Sans"/>
              <a:ea typeface="Work Sans"/>
              <a:cs typeface="Work Sans"/>
              <a:sym typeface="Work Sans"/>
            </a:endParaRPr>
          </a:p>
          <a:p>
            <a:pPr indent="0" lvl="0" marL="0" rtl="0" algn="l">
              <a:spcBef>
                <a:spcPts val="0"/>
              </a:spcBef>
              <a:spcAft>
                <a:spcPts val="0"/>
              </a:spcAft>
              <a:buNone/>
            </a:pPr>
            <a:r>
              <a:t/>
            </a:r>
            <a:endParaRPr b="1" u="sng">
              <a:solidFill>
                <a:schemeClr val="dk1"/>
              </a:solidFill>
              <a:latin typeface="Work Sans"/>
              <a:ea typeface="Work Sans"/>
              <a:cs typeface="Work Sans"/>
              <a:sym typeface="Work Sans"/>
            </a:endParaRPr>
          </a:p>
        </p:txBody>
      </p:sp>
      <p:sp>
        <p:nvSpPr>
          <p:cNvPr id="68" name="Google Shape;68;p14"/>
          <p:cNvSpPr txBox="1"/>
          <p:nvPr/>
        </p:nvSpPr>
        <p:spPr>
          <a:xfrm>
            <a:off x="4572000" y="947750"/>
            <a:ext cx="2161500" cy="1642800"/>
          </a:xfrm>
          <a:prstGeom prst="rect">
            <a:avLst/>
          </a:prstGeom>
          <a:solidFill>
            <a:srgbClr val="FFFFFF"/>
          </a:solid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GB" u="sng">
                <a:latin typeface="Work Sans"/>
                <a:ea typeface="Work Sans"/>
                <a:cs typeface="Work Sans"/>
                <a:sym typeface="Work Sans"/>
              </a:rPr>
              <a:t>COLORS</a:t>
            </a:r>
            <a:endParaRPr b="1" u="sng">
              <a:latin typeface="Work Sans"/>
              <a:ea typeface="Work Sans"/>
              <a:cs typeface="Work Sans"/>
              <a:sym typeface="Work Sans"/>
            </a:endParaRPr>
          </a:p>
          <a:p>
            <a:pPr indent="0" lvl="0" marL="0" rtl="0" algn="ctr">
              <a:spcBef>
                <a:spcPts val="0"/>
              </a:spcBef>
              <a:spcAft>
                <a:spcPts val="0"/>
              </a:spcAft>
              <a:buNone/>
            </a:pPr>
            <a:r>
              <a:t/>
            </a:r>
            <a:endParaRPr b="1" u="sng">
              <a:solidFill>
                <a:schemeClr val="dk1"/>
              </a:solidFill>
              <a:latin typeface="Work Sans"/>
              <a:ea typeface="Work Sans"/>
              <a:cs typeface="Work Sans"/>
              <a:sym typeface="Work Sans"/>
            </a:endParaRPr>
          </a:p>
          <a:p>
            <a:pPr indent="0" lvl="0" marL="0" rtl="0" algn="ctr">
              <a:spcBef>
                <a:spcPts val="0"/>
              </a:spcBef>
              <a:spcAft>
                <a:spcPts val="0"/>
              </a:spcAft>
              <a:buNone/>
            </a:pPr>
            <a:r>
              <a:rPr b="1" lang="en-GB" u="sng">
                <a:solidFill>
                  <a:schemeClr val="dk1"/>
                </a:solidFill>
                <a:latin typeface="Work Sans"/>
                <a:ea typeface="Work Sans"/>
                <a:cs typeface="Work Sans"/>
                <a:sym typeface="Work Sans"/>
              </a:rPr>
              <a:t>  </a:t>
            </a:r>
            <a:endParaRPr b="1" u="sng">
              <a:solidFill>
                <a:schemeClr val="dk1"/>
              </a:solidFill>
              <a:latin typeface="Work Sans"/>
              <a:ea typeface="Work Sans"/>
              <a:cs typeface="Work Sans"/>
              <a:sym typeface="Work Sans"/>
            </a:endParaRPr>
          </a:p>
        </p:txBody>
      </p:sp>
      <p:sp>
        <p:nvSpPr>
          <p:cNvPr id="69" name="Google Shape;69;p14"/>
          <p:cNvSpPr txBox="1"/>
          <p:nvPr/>
        </p:nvSpPr>
        <p:spPr>
          <a:xfrm>
            <a:off x="4470475" y="2778675"/>
            <a:ext cx="4384500" cy="2049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GB" sz="2000" u="sng">
                <a:latin typeface="Work Sans"/>
                <a:ea typeface="Work Sans"/>
                <a:cs typeface="Work Sans"/>
                <a:sym typeface="Work Sans"/>
              </a:rPr>
              <a:t>GENERAL INFO</a:t>
            </a:r>
            <a:endParaRPr b="1" sz="2000" u="sng">
              <a:latin typeface="Work Sans"/>
              <a:ea typeface="Work Sans"/>
              <a:cs typeface="Work Sans"/>
              <a:sym typeface="Work Sans"/>
            </a:endParaRPr>
          </a:p>
          <a:p>
            <a:pPr indent="0" lvl="0" marL="0" rtl="0" algn="ctr">
              <a:spcBef>
                <a:spcPts val="0"/>
              </a:spcBef>
              <a:spcAft>
                <a:spcPts val="0"/>
              </a:spcAft>
              <a:buNone/>
            </a:pPr>
            <a:r>
              <a:t/>
            </a:r>
            <a:endParaRPr b="1" sz="1200">
              <a:solidFill>
                <a:schemeClr val="dk1"/>
              </a:solidFill>
              <a:latin typeface="Work Sans"/>
              <a:ea typeface="Work Sans"/>
              <a:cs typeface="Work Sans"/>
              <a:sym typeface="Work Sans"/>
            </a:endParaRPr>
          </a:p>
          <a:p>
            <a:pPr indent="0" lvl="0" marL="0" rtl="0" algn="ctr">
              <a:spcBef>
                <a:spcPts val="0"/>
              </a:spcBef>
              <a:spcAft>
                <a:spcPts val="0"/>
              </a:spcAft>
              <a:buNone/>
            </a:pPr>
            <a:r>
              <a:t/>
            </a:r>
            <a:endParaRPr b="1" sz="2000" u="sng">
              <a:solidFill>
                <a:schemeClr val="dk1"/>
              </a:solidFill>
              <a:latin typeface="Work Sans"/>
              <a:ea typeface="Work Sans"/>
              <a:cs typeface="Work Sans"/>
              <a:sym typeface="Work San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73" name="Shape 73"/>
        <p:cNvGrpSpPr/>
        <p:nvPr/>
      </p:nvGrpSpPr>
      <p:grpSpPr>
        <a:xfrm>
          <a:off x="0" y="0"/>
          <a:ext cx="0" cy="0"/>
          <a:chOff x="0" y="0"/>
          <a:chExt cx="0" cy="0"/>
        </a:xfrm>
      </p:grpSpPr>
      <p:cxnSp>
        <p:nvCxnSpPr>
          <p:cNvPr id="74" name="Google Shape;74;p15"/>
          <p:cNvCxnSpPr/>
          <p:nvPr/>
        </p:nvCxnSpPr>
        <p:spPr>
          <a:xfrm>
            <a:off x="382168" y="4876800"/>
            <a:ext cx="8379600" cy="0"/>
          </a:xfrm>
          <a:prstGeom prst="straightConnector1">
            <a:avLst/>
          </a:prstGeom>
          <a:noFill/>
          <a:ln cap="flat" cmpd="sng" w="9525">
            <a:solidFill>
              <a:srgbClr val="BBCDD9"/>
            </a:solidFill>
            <a:prstDash val="solid"/>
            <a:round/>
            <a:headEnd len="sm" w="sm" type="none"/>
            <a:tailEnd len="sm" w="sm" type="none"/>
          </a:ln>
        </p:spPr>
      </p:cxnSp>
      <p:sp>
        <p:nvSpPr>
          <p:cNvPr id="75" name="Google Shape;75;p15"/>
          <p:cNvSpPr/>
          <p:nvPr/>
        </p:nvSpPr>
        <p:spPr>
          <a:xfrm>
            <a:off x="382175" y="4889500"/>
            <a:ext cx="737700" cy="18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00"/>
              <a:buFont typeface="Arial"/>
              <a:buNone/>
            </a:pPr>
            <a:r>
              <a:rPr b="1" lang="en-GB" sz="600">
                <a:latin typeface="Work Sans"/>
                <a:ea typeface="Work Sans"/>
                <a:cs typeface="Work Sans"/>
                <a:sym typeface="Work Sans"/>
              </a:rPr>
              <a:t>BRAND NAME</a:t>
            </a:r>
            <a:endParaRPr b="1" i="0" sz="600" u="none" cap="none" strike="noStrike">
              <a:latin typeface="Work Sans"/>
              <a:ea typeface="Work Sans"/>
              <a:cs typeface="Work Sans"/>
              <a:sym typeface="Work Sans"/>
            </a:endParaRPr>
          </a:p>
        </p:txBody>
      </p:sp>
      <p:sp>
        <p:nvSpPr>
          <p:cNvPr id="76" name="Google Shape;76;p15"/>
          <p:cNvSpPr txBox="1"/>
          <p:nvPr/>
        </p:nvSpPr>
        <p:spPr>
          <a:xfrm>
            <a:off x="88350" y="60850"/>
            <a:ext cx="8967300" cy="6243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Work Sans"/>
                <a:ea typeface="Work Sans"/>
                <a:cs typeface="Work Sans"/>
                <a:sym typeface="Work Sans"/>
              </a:rPr>
              <a:t>What Makes Great Branding </a:t>
            </a:r>
            <a:endParaRPr b="1" sz="3000">
              <a:latin typeface="Work Sans"/>
              <a:ea typeface="Work Sans"/>
              <a:cs typeface="Work Sans"/>
              <a:sym typeface="Work Sans"/>
            </a:endParaRPr>
          </a:p>
          <a:p>
            <a:pPr indent="0" lvl="0" marL="0" rtl="0" algn="l">
              <a:spcBef>
                <a:spcPts val="0"/>
              </a:spcBef>
              <a:spcAft>
                <a:spcPts val="0"/>
              </a:spcAft>
              <a:buNone/>
            </a:pPr>
            <a:r>
              <a:t/>
            </a:r>
            <a:endParaRPr b="1" sz="3400">
              <a:latin typeface="Helvetica Neue"/>
              <a:ea typeface="Helvetica Neue"/>
              <a:cs typeface="Helvetica Neue"/>
              <a:sym typeface="Helvetica Neue"/>
            </a:endParaRPr>
          </a:p>
        </p:txBody>
      </p:sp>
      <p:cxnSp>
        <p:nvCxnSpPr>
          <p:cNvPr id="77" name="Google Shape;77;p15"/>
          <p:cNvCxnSpPr/>
          <p:nvPr/>
        </p:nvCxnSpPr>
        <p:spPr>
          <a:xfrm>
            <a:off x="-6150" y="728375"/>
            <a:ext cx="9152100" cy="3000"/>
          </a:xfrm>
          <a:prstGeom prst="straightConnector1">
            <a:avLst/>
          </a:prstGeom>
          <a:noFill/>
          <a:ln cap="flat" cmpd="sng" w="28575">
            <a:solidFill>
              <a:srgbClr val="000000"/>
            </a:solidFill>
            <a:prstDash val="solid"/>
            <a:round/>
            <a:headEnd len="med" w="med" type="none"/>
            <a:tailEnd len="med" w="med" type="none"/>
          </a:ln>
        </p:spPr>
      </p:cxnSp>
      <p:sp>
        <p:nvSpPr>
          <p:cNvPr id="78" name="Google Shape;78;p15"/>
          <p:cNvSpPr txBox="1"/>
          <p:nvPr/>
        </p:nvSpPr>
        <p:spPr>
          <a:xfrm>
            <a:off x="71900" y="848975"/>
            <a:ext cx="8995800" cy="3926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GB" sz="1300">
                <a:solidFill>
                  <a:srgbClr val="333333"/>
                </a:solidFill>
                <a:latin typeface="Montserrat"/>
                <a:ea typeface="Montserrat"/>
                <a:cs typeface="Montserrat"/>
                <a:sym typeface="Montserrat"/>
              </a:rPr>
              <a:t>Long term successful brands…..</a:t>
            </a:r>
            <a:endParaRPr b="1" sz="1300">
              <a:solidFill>
                <a:srgbClr val="333333"/>
              </a:solidFill>
              <a:latin typeface="Montserrat"/>
              <a:ea typeface="Montserrat"/>
              <a:cs typeface="Montserrat"/>
              <a:sym typeface="Montserrat"/>
            </a:endParaRPr>
          </a:p>
          <a:p>
            <a:pPr indent="-311150" lvl="0" marL="457200" rtl="0" algn="l">
              <a:lnSpc>
                <a:spcPct val="115000"/>
              </a:lnSpc>
              <a:spcBef>
                <a:spcPts val="0"/>
              </a:spcBef>
              <a:spcAft>
                <a:spcPts val="0"/>
              </a:spcAft>
              <a:buClr>
                <a:srgbClr val="333333"/>
              </a:buClr>
              <a:buSzPts val="1300"/>
              <a:buFont typeface="Montserrat"/>
              <a:buChar char="●"/>
            </a:pPr>
            <a:r>
              <a:rPr lang="en-GB" sz="1300">
                <a:solidFill>
                  <a:srgbClr val="333333"/>
                </a:solidFill>
                <a:latin typeface="Montserrat"/>
                <a:ea typeface="Montserrat"/>
                <a:cs typeface="Montserrat"/>
                <a:sym typeface="Montserrat"/>
              </a:rPr>
              <a:t>...go beyond a logo</a:t>
            </a:r>
            <a:endParaRPr sz="1300">
              <a:solidFill>
                <a:srgbClr val="333333"/>
              </a:solidFill>
              <a:latin typeface="Montserrat"/>
              <a:ea typeface="Montserrat"/>
              <a:cs typeface="Montserrat"/>
              <a:sym typeface="Montserrat"/>
            </a:endParaRPr>
          </a:p>
          <a:p>
            <a:pPr indent="-311150" lvl="0" marL="457200" rtl="0" algn="l">
              <a:lnSpc>
                <a:spcPct val="115000"/>
              </a:lnSpc>
              <a:spcBef>
                <a:spcPts val="0"/>
              </a:spcBef>
              <a:spcAft>
                <a:spcPts val="0"/>
              </a:spcAft>
              <a:buClr>
                <a:srgbClr val="333333"/>
              </a:buClr>
              <a:buSzPts val="1300"/>
              <a:buFont typeface="Montserrat"/>
              <a:buChar char="●"/>
            </a:pPr>
            <a:r>
              <a:rPr lang="en-GB" sz="1300">
                <a:solidFill>
                  <a:srgbClr val="333333"/>
                </a:solidFill>
                <a:latin typeface="Montserrat"/>
                <a:ea typeface="Montserrat"/>
                <a:cs typeface="Montserrat"/>
                <a:sym typeface="Montserrat"/>
              </a:rPr>
              <a:t>...go beyond their advertising</a:t>
            </a:r>
            <a:endParaRPr sz="1300">
              <a:solidFill>
                <a:srgbClr val="333333"/>
              </a:solidFill>
              <a:latin typeface="Montserrat"/>
              <a:ea typeface="Montserrat"/>
              <a:cs typeface="Montserrat"/>
              <a:sym typeface="Montserrat"/>
            </a:endParaRPr>
          </a:p>
          <a:p>
            <a:pPr indent="-311150" lvl="0" marL="457200" rtl="0" algn="l">
              <a:lnSpc>
                <a:spcPct val="115000"/>
              </a:lnSpc>
              <a:spcBef>
                <a:spcPts val="0"/>
              </a:spcBef>
              <a:spcAft>
                <a:spcPts val="0"/>
              </a:spcAft>
              <a:buClr>
                <a:srgbClr val="333333"/>
              </a:buClr>
              <a:buSzPts val="1300"/>
              <a:buFont typeface="Montserrat"/>
              <a:buChar char="●"/>
            </a:pPr>
            <a:r>
              <a:rPr lang="en-GB" sz="1300">
                <a:solidFill>
                  <a:srgbClr val="333333"/>
                </a:solidFill>
                <a:latin typeface="Montserrat"/>
                <a:ea typeface="Montserrat"/>
                <a:cs typeface="Montserrat"/>
                <a:sym typeface="Montserrat"/>
              </a:rPr>
              <a:t>...stand for something outside of their product</a:t>
            </a:r>
            <a:endParaRPr sz="1300">
              <a:solidFill>
                <a:srgbClr val="333333"/>
              </a:solidFill>
              <a:latin typeface="Montserrat"/>
              <a:ea typeface="Montserrat"/>
              <a:cs typeface="Montserrat"/>
              <a:sym typeface="Montserrat"/>
            </a:endParaRPr>
          </a:p>
          <a:p>
            <a:pPr indent="-311150" lvl="0" marL="457200" rtl="0" algn="l">
              <a:lnSpc>
                <a:spcPct val="115000"/>
              </a:lnSpc>
              <a:spcBef>
                <a:spcPts val="0"/>
              </a:spcBef>
              <a:spcAft>
                <a:spcPts val="0"/>
              </a:spcAft>
              <a:buClr>
                <a:srgbClr val="333333"/>
              </a:buClr>
              <a:buSzPts val="1300"/>
              <a:buFont typeface="Montserrat"/>
              <a:buChar char="●"/>
            </a:pPr>
            <a:r>
              <a:rPr lang="en-GB" sz="1300">
                <a:solidFill>
                  <a:srgbClr val="333333"/>
                </a:solidFill>
                <a:latin typeface="Montserrat"/>
                <a:ea typeface="Montserrat"/>
                <a:cs typeface="Montserrat"/>
                <a:sym typeface="Montserrat"/>
              </a:rPr>
              <a:t>...are different than their competitors</a:t>
            </a:r>
            <a:endParaRPr sz="1300">
              <a:solidFill>
                <a:srgbClr val="333333"/>
              </a:solidFill>
              <a:latin typeface="Montserrat"/>
              <a:ea typeface="Montserrat"/>
              <a:cs typeface="Montserrat"/>
              <a:sym typeface="Montserrat"/>
            </a:endParaRPr>
          </a:p>
          <a:p>
            <a:pPr indent="-311150" lvl="0" marL="457200" rtl="0" algn="l">
              <a:lnSpc>
                <a:spcPct val="115000"/>
              </a:lnSpc>
              <a:spcBef>
                <a:spcPts val="0"/>
              </a:spcBef>
              <a:spcAft>
                <a:spcPts val="0"/>
              </a:spcAft>
              <a:buClr>
                <a:srgbClr val="333333"/>
              </a:buClr>
              <a:buSzPts val="1300"/>
              <a:buFont typeface="Montserrat"/>
              <a:buChar char="●"/>
            </a:pPr>
            <a:r>
              <a:rPr lang="en-GB" sz="1300">
                <a:solidFill>
                  <a:srgbClr val="333333"/>
                </a:solidFill>
                <a:latin typeface="Montserrat"/>
                <a:ea typeface="Montserrat"/>
                <a:cs typeface="Montserrat"/>
                <a:sym typeface="Montserrat"/>
              </a:rPr>
              <a:t>...remain relevant to their consumers, while always keeping innovation in mind</a:t>
            </a:r>
            <a:endParaRPr sz="1300">
              <a:solidFill>
                <a:srgbClr val="333333"/>
              </a:solidFill>
              <a:latin typeface="Montserrat"/>
              <a:ea typeface="Montserrat"/>
              <a:cs typeface="Montserrat"/>
              <a:sym typeface="Montserrat"/>
            </a:endParaRPr>
          </a:p>
          <a:p>
            <a:pPr indent="-311150" lvl="0" marL="457200" rtl="0" algn="l">
              <a:lnSpc>
                <a:spcPct val="115000"/>
              </a:lnSpc>
              <a:spcBef>
                <a:spcPts val="0"/>
              </a:spcBef>
              <a:spcAft>
                <a:spcPts val="0"/>
              </a:spcAft>
              <a:buClr>
                <a:srgbClr val="333333"/>
              </a:buClr>
              <a:buSzPts val="1300"/>
              <a:buFont typeface="Montserrat"/>
              <a:buChar char="●"/>
            </a:pPr>
            <a:r>
              <a:rPr lang="en-GB" sz="1300">
                <a:solidFill>
                  <a:srgbClr val="333333"/>
                </a:solidFill>
                <a:latin typeface="Montserrat"/>
                <a:ea typeface="Montserrat"/>
                <a:cs typeface="Montserrat"/>
                <a:sym typeface="Montserrat"/>
              </a:rPr>
              <a:t>...are emotionally provocative &amp; engaging</a:t>
            </a:r>
            <a:endParaRPr sz="1300">
              <a:solidFill>
                <a:srgbClr val="333333"/>
              </a:solidFill>
              <a:latin typeface="Montserrat"/>
              <a:ea typeface="Montserrat"/>
              <a:cs typeface="Montserrat"/>
              <a:sym typeface="Montserrat"/>
            </a:endParaRPr>
          </a:p>
          <a:p>
            <a:pPr indent="-311150" lvl="0" marL="457200" rtl="0" algn="l">
              <a:lnSpc>
                <a:spcPct val="115000"/>
              </a:lnSpc>
              <a:spcBef>
                <a:spcPts val="0"/>
              </a:spcBef>
              <a:spcAft>
                <a:spcPts val="0"/>
              </a:spcAft>
              <a:buClr>
                <a:srgbClr val="333333"/>
              </a:buClr>
              <a:buSzPts val="1300"/>
              <a:buFont typeface="Montserrat"/>
              <a:buChar char="●"/>
            </a:pPr>
            <a:r>
              <a:rPr lang="en-GB" sz="1300">
                <a:solidFill>
                  <a:srgbClr val="333333"/>
                </a:solidFill>
                <a:latin typeface="Montserrat"/>
                <a:ea typeface="Montserrat"/>
                <a:cs typeface="Montserrat"/>
                <a:sym typeface="Montserrat"/>
              </a:rPr>
              <a:t>…build energy and momentum </a:t>
            </a:r>
            <a:endParaRPr sz="1300">
              <a:solidFill>
                <a:srgbClr val="333333"/>
              </a:solidFill>
              <a:latin typeface="Montserrat"/>
              <a:ea typeface="Montserrat"/>
              <a:cs typeface="Montserrat"/>
              <a:sym typeface="Montserrat"/>
            </a:endParaRPr>
          </a:p>
          <a:p>
            <a:pPr indent="-311150" lvl="0" marL="457200" rtl="0" algn="l">
              <a:lnSpc>
                <a:spcPct val="115000"/>
              </a:lnSpc>
              <a:spcBef>
                <a:spcPts val="0"/>
              </a:spcBef>
              <a:spcAft>
                <a:spcPts val="0"/>
              </a:spcAft>
              <a:buClr>
                <a:srgbClr val="333333"/>
              </a:buClr>
              <a:buSzPts val="1300"/>
              <a:buFont typeface="Montserrat"/>
              <a:buChar char="●"/>
            </a:pPr>
            <a:r>
              <a:rPr lang="en-GB" sz="1300">
                <a:solidFill>
                  <a:srgbClr val="333333"/>
                </a:solidFill>
                <a:latin typeface="Montserrat"/>
                <a:ea typeface="Montserrat"/>
                <a:cs typeface="Montserrat"/>
                <a:sym typeface="Montserrat"/>
              </a:rPr>
              <a:t>...build strength &amp; equity with the customer experience </a:t>
            </a:r>
            <a:endParaRPr sz="1300">
              <a:solidFill>
                <a:srgbClr val="333333"/>
              </a:solidFill>
              <a:latin typeface="Montserrat"/>
              <a:ea typeface="Montserrat"/>
              <a:cs typeface="Montserrat"/>
              <a:sym typeface="Montserrat"/>
            </a:endParaRPr>
          </a:p>
          <a:p>
            <a:pPr indent="-311150" lvl="0" marL="457200" rtl="0" algn="l">
              <a:lnSpc>
                <a:spcPct val="115000"/>
              </a:lnSpc>
              <a:spcBef>
                <a:spcPts val="0"/>
              </a:spcBef>
              <a:spcAft>
                <a:spcPts val="0"/>
              </a:spcAft>
              <a:buClr>
                <a:srgbClr val="333333"/>
              </a:buClr>
              <a:buSzPts val="1300"/>
              <a:buFont typeface="Montserrat"/>
              <a:buChar char="●"/>
            </a:pPr>
            <a:r>
              <a:rPr lang="en-GB" sz="1300">
                <a:solidFill>
                  <a:srgbClr val="333333"/>
                </a:solidFill>
                <a:latin typeface="Montserrat"/>
                <a:ea typeface="Montserrat"/>
                <a:cs typeface="Montserrat"/>
                <a:sym typeface="Montserrat"/>
              </a:rPr>
              <a:t>...build brand ambassadors</a:t>
            </a:r>
            <a:endParaRPr sz="1300">
              <a:solidFill>
                <a:srgbClr val="333333"/>
              </a:solidFill>
              <a:latin typeface="Montserrat"/>
              <a:ea typeface="Montserrat"/>
              <a:cs typeface="Montserrat"/>
              <a:sym typeface="Montserrat"/>
            </a:endParaRPr>
          </a:p>
          <a:p>
            <a:pPr indent="-311150" lvl="0" marL="457200" rtl="0" algn="l">
              <a:lnSpc>
                <a:spcPct val="115000"/>
              </a:lnSpc>
              <a:spcBef>
                <a:spcPts val="0"/>
              </a:spcBef>
              <a:spcAft>
                <a:spcPts val="0"/>
              </a:spcAft>
              <a:buClr>
                <a:srgbClr val="333333"/>
              </a:buClr>
              <a:buSzPts val="1300"/>
              <a:buFont typeface="Montserrat"/>
              <a:buChar char="●"/>
            </a:pPr>
            <a:r>
              <a:rPr lang="en-GB" sz="1300">
                <a:solidFill>
                  <a:srgbClr val="333333"/>
                </a:solidFill>
                <a:latin typeface="Montserrat"/>
                <a:ea typeface="Montserrat"/>
                <a:cs typeface="Montserrat"/>
                <a:sym typeface="Montserrat"/>
              </a:rPr>
              <a:t>...are experienced</a:t>
            </a:r>
            <a:endParaRPr sz="1300">
              <a:solidFill>
                <a:srgbClr val="333333"/>
              </a:solidFill>
              <a:latin typeface="Montserrat"/>
              <a:ea typeface="Montserrat"/>
              <a:cs typeface="Montserrat"/>
              <a:sym typeface="Montserrat"/>
            </a:endParaRPr>
          </a:p>
          <a:p>
            <a:pPr indent="0" lvl="0" marL="0" rtl="0" algn="l">
              <a:lnSpc>
                <a:spcPct val="115000"/>
              </a:lnSpc>
              <a:spcBef>
                <a:spcPts val="0"/>
              </a:spcBef>
              <a:spcAft>
                <a:spcPts val="0"/>
              </a:spcAft>
              <a:buNone/>
            </a:pPr>
            <a:r>
              <a:t/>
            </a:r>
            <a:endParaRPr b="1" sz="1300">
              <a:solidFill>
                <a:srgbClr val="333333"/>
              </a:solidFill>
              <a:latin typeface="Montserrat"/>
              <a:ea typeface="Montserrat"/>
              <a:cs typeface="Montserrat"/>
              <a:sym typeface="Montserrat"/>
            </a:endParaRPr>
          </a:p>
          <a:p>
            <a:pPr indent="0" lvl="0" marL="0" rtl="0" algn="l">
              <a:lnSpc>
                <a:spcPct val="115000"/>
              </a:lnSpc>
              <a:spcBef>
                <a:spcPts val="0"/>
              </a:spcBef>
              <a:spcAft>
                <a:spcPts val="0"/>
              </a:spcAft>
              <a:buNone/>
            </a:pPr>
            <a:r>
              <a:rPr lang="en-GB" sz="1300">
                <a:solidFill>
                  <a:srgbClr val="333333"/>
                </a:solidFill>
                <a:latin typeface="Montserrat"/>
                <a:ea typeface="Montserrat"/>
                <a:cs typeface="Montserrat"/>
                <a:sym typeface="Montserrat"/>
              </a:rPr>
              <a:t>A Brand Voice is giving your brand personality and essence (like a person). It reflects why the brand exists outside of the physical product. It’s how you create loyalty and resonate with your target market; by communicating an inspirational, motivational voice that connects your audience with your brand.</a:t>
            </a:r>
            <a:endParaRPr sz="1300">
              <a:solidFill>
                <a:srgbClr val="333333"/>
              </a:solidFill>
              <a:latin typeface="Montserrat"/>
              <a:ea typeface="Montserrat"/>
              <a:cs typeface="Montserrat"/>
              <a:sym typeface="Montserrat"/>
            </a:endParaRPr>
          </a:p>
          <a:p>
            <a:pPr indent="0" lvl="0" marL="0" rtl="0" algn="l">
              <a:lnSpc>
                <a:spcPct val="115000"/>
              </a:lnSpc>
              <a:spcBef>
                <a:spcPts val="0"/>
              </a:spcBef>
              <a:spcAft>
                <a:spcPts val="0"/>
              </a:spcAft>
              <a:buNone/>
            </a:pPr>
            <a:r>
              <a:t/>
            </a:r>
            <a:endParaRPr b="1" sz="1300">
              <a:solidFill>
                <a:srgbClr val="FFFFFF"/>
              </a:solidFill>
              <a:latin typeface="Montserrat"/>
              <a:ea typeface="Montserrat"/>
              <a:cs typeface="Montserrat"/>
              <a:sym typeface="Montserrat"/>
            </a:endParaRPr>
          </a:p>
          <a:p>
            <a:pPr indent="0" lvl="0" marL="0" rtl="0" algn="l">
              <a:lnSpc>
                <a:spcPct val="115000"/>
              </a:lnSpc>
              <a:spcBef>
                <a:spcPts val="0"/>
              </a:spcBef>
              <a:spcAft>
                <a:spcPts val="0"/>
              </a:spcAft>
              <a:buNone/>
            </a:pPr>
            <a:r>
              <a:t/>
            </a:r>
            <a:endParaRPr b="1" sz="1300">
              <a:solidFill>
                <a:srgbClr val="FFFFFF"/>
              </a:solidFill>
              <a:latin typeface="Montserrat"/>
              <a:ea typeface="Montserrat"/>
              <a:cs typeface="Montserrat"/>
              <a:sym typeface="Montserrat"/>
            </a:endParaRPr>
          </a:p>
          <a:p>
            <a:pPr indent="0" lvl="0" marL="0" rtl="0" algn="l">
              <a:lnSpc>
                <a:spcPct val="115000"/>
              </a:lnSpc>
              <a:spcBef>
                <a:spcPts val="0"/>
              </a:spcBef>
              <a:spcAft>
                <a:spcPts val="0"/>
              </a:spcAft>
              <a:buNone/>
            </a:pPr>
            <a:r>
              <a:t/>
            </a:r>
            <a:endParaRPr b="1" sz="1300">
              <a:solidFill>
                <a:srgbClr val="FFFFFF"/>
              </a:solidFill>
              <a:latin typeface="Montserrat"/>
              <a:ea typeface="Montserrat"/>
              <a:cs typeface="Montserrat"/>
              <a:sym typeface="Montserrat"/>
            </a:endParaRPr>
          </a:p>
          <a:p>
            <a:pPr indent="0" lvl="0" marL="0" rtl="0" algn="l">
              <a:lnSpc>
                <a:spcPct val="115000"/>
              </a:lnSpc>
              <a:spcBef>
                <a:spcPts val="0"/>
              </a:spcBef>
              <a:spcAft>
                <a:spcPts val="0"/>
              </a:spcAft>
              <a:buNone/>
            </a:pPr>
            <a:r>
              <a:t/>
            </a:r>
            <a:endParaRPr b="1" sz="1300">
              <a:solidFill>
                <a:srgbClr val="FFFFFF"/>
              </a:solidFill>
              <a:latin typeface="Montserrat"/>
              <a:ea typeface="Montserrat"/>
              <a:cs typeface="Montserrat"/>
              <a:sym typeface="Montserra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82" name="Shape 82"/>
        <p:cNvGrpSpPr/>
        <p:nvPr/>
      </p:nvGrpSpPr>
      <p:grpSpPr>
        <a:xfrm>
          <a:off x="0" y="0"/>
          <a:ext cx="0" cy="0"/>
          <a:chOff x="0" y="0"/>
          <a:chExt cx="0" cy="0"/>
        </a:xfrm>
      </p:grpSpPr>
      <p:cxnSp>
        <p:nvCxnSpPr>
          <p:cNvPr id="83" name="Google Shape;83;p16"/>
          <p:cNvCxnSpPr/>
          <p:nvPr/>
        </p:nvCxnSpPr>
        <p:spPr>
          <a:xfrm>
            <a:off x="382168" y="4876800"/>
            <a:ext cx="8379600" cy="0"/>
          </a:xfrm>
          <a:prstGeom prst="straightConnector1">
            <a:avLst/>
          </a:prstGeom>
          <a:noFill/>
          <a:ln cap="flat" cmpd="sng" w="9525">
            <a:solidFill>
              <a:srgbClr val="BBCDD9"/>
            </a:solidFill>
            <a:prstDash val="solid"/>
            <a:round/>
            <a:headEnd len="sm" w="sm" type="none"/>
            <a:tailEnd len="sm" w="sm" type="none"/>
          </a:ln>
        </p:spPr>
      </p:cxnSp>
      <p:sp>
        <p:nvSpPr>
          <p:cNvPr id="84" name="Google Shape;84;p16"/>
          <p:cNvSpPr/>
          <p:nvPr/>
        </p:nvSpPr>
        <p:spPr>
          <a:xfrm>
            <a:off x="382175" y="4889500"/>
            <a:ext cx="737700" cy="18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00"/>
              <a:buFont typeface="Arial"/>
              <a:buNone/>
            </a:pPr>
            <a:r>
              <a:rPr b="1" lang="en-GB" sz="600">
                <a:latin typeface="Work Sans"/>
                <a:ea typeface="Work Sans"/>
                <a:cs typeface="Work Sans"/>
                <a:sym typeface="Work Sans"/>
              </a:rPr>
              <a:t>BRAND NAME</a:t>
            </a:r>
            <a:endParaRPr b="1" i="0" sz="600" u="none" cap="none" strike="noStrike">
              <a:latin typeface="Work Sans"/>
              <a:ea typeface="Work Sans"/>
              <a:cs typeface="Work Sans"/>
              <a:sym typeface="Work Sans"/>
            </a:endParaRPr>
          </a:p>
        </p:txBody>
      </p:sp>
      <p:sp>
        <p:nvSpPr>
          <p:cNvPr id="85" name="Google Shape;85;p16"/>
          <p:cNvSpPr txBox="1"/>
          <p:nvPr/>
        </p:nvSpPr>
        <p:spPr>
          <a:xfrm>
            <a:off x="100275" y="33100"/>
            <a:ext cx="8967300" cy="6243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Work Sans"/>
                <a:ea typeface="Work Sans"/>
                <a:cs typeface="Work Sans"/>
                <a:sym typeface="Work Sans"/>
              </a:rPr>
              <a:t>Creating a Brand Voice</a:t>
            </a:r>
            <a:endParaRPr b="1" sz="3000">
              <a:latin typeface="Work Sans"/>
              <a:ea typeface="Work Sans"/>
              <a:cs typeface="Work Sans"/>
              <a:sym typeface="Work Sans"/>
            </a:endParaRPr>
          </a:p>
          <a:p>
            <a:pPr indent="0" lvl="0" marL="0" rtl="0" algn="l">
              <a:spcBef>
                <a:spcPts val="0"/>
              </a:spcBef>
              <a:spcAft>
                <a:spcPts val="0"/>
              </a:spcAft>
              <a:buNone/>
            </a:pPr>
            <a:r>
              <a:t/>
            </a:r>
            <a:endParaRPr b="1" sz="3400">
              <a:latin typeface="Helvetica Neue"/>
              <a:ea typeface="Helvetica Neue"/>
              <a:cs typeface="Helvetica Neue"/>
              <a:sym typeface="Helvetica Neue"/>
            </a:endParaRPr>
          </a:p>
        </p:txBody>
      </p:sp>
      <p:cxnSp>
        <p:nvCxnSpPr>
          <p:cNvPr id="86" name="Google Shape;86;p16"/>
          <p:cNvCxnSpPr/>
          <p:nvPr/>
        </p:nvCxnSpPr>
        <p:spPr>
          <a:xfrm>
            <a:off x="-6150" y="728375"/>
            <a:ext cx="9152100" cy="3000"/>
          </a:xfrm>
          <a:prstGeom prst="straightConnector1">
            <a:avLst/>
          </a:prstGeom>
          <a:noFill/>
          <a:ln cap="flat" cmpd="sng" w="28575">
            <a:solidFill>
              <a:srgbClr val="000000"/>
            </a:solidFill>
            <a:prstDash val="solid"/>
            <a:round/>
            <a:headEnd len="med" w="med" type="none"/>
            <a:tailEnd len="med" w="med" type="none"/>
          </a:ln>
        </p:spPr>
      </p:cxnSp>
      <p:sp>
        <p:nvSpPr>
          <p:cNvPr id="87" name="Google Shape;87;p16"/>
          <p:cNvSpPr txBox="1"/>
          <p:nvPr/>
        </p:nvSpPr>
        <p:spPr>
          <a:xfrm>
            <a:off x="71900" y="848975"/>
            <a:ext cx="8995800" cy="3926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GB" sz="1300">
                <a:solidFill>
                  <a:schemeClr val="lt1"/>
                </a:solidFill>
                <a:latin typeface="Montserrat"/>
                <a:ea typeface="Montserrat"/>
                <a:cs typeface="Montserrat"/>
                <a:sym typeface="Montserrat"/>
              </a:rPr>
              <a:t>B.old point of view that brings attention to your product</a:t>
            </a:r>
            <a:endParaRPr b="1" sz="1300">
              <a:solidFill>
                <a:schemeClr val="lt1"/>
              </a:solidFill>
              <a:latin typeface="Montserrat"/>
              <a:ea typeface="Montserrat"/>
              <a:cs typeface="Montserrat"/>
              <a:sym typeface="Montserrat"/>
            </a:endParaRPr>
          </a:p>
          <a:p>
            <a:pPr indent="0" lvl="0" marL="0" rtl="0" algn="l">
              <a:lnSpc>
                <a:spcPct val="115000"/>
              </a:lnSpc>
              <a:spcBef>
                <a:spcPts val="0"/>
              </a:spcBef>
              <a:spcAft>
                <a:spcPts val="0"/>
              </a:spcAft>
              <a:buNone/>
            </a:pPr>
            <a:r>
              <a:rPr b="1" lang="en-GB" sz="1300">
                <a:solidFill>
                  <a:schemeClr val="lt1"/>
                </a:solidFill>
                <a:latin typeface="Montserrat"/>
                <a:ea typeface="Montserrat"/>
                <a:cs typeface="Montserrat"/>
                <a:sym typeface="Montserrat"/>
              </a:rPr>
              <a:t>R.elevant to your target market while creating value</a:t>
            </a:r>
            <a:endParaRPr b="1" sz="1300">
              <a:solidFill>
                <a:schemeClr val="lt1"/>
              </a:solidFill>
              <a:latin typeface="Montserrat"/>
              <a:ea typeface="Montserrat"/>
              <a:cs typeface="Montserrat"/>
              <a:sym typeface="Montserrat"/>
            </a:endParaRPr>
          </a:p>
          <a:p>
            <a:pPr indent="0" lvl="0" marL="0" rtl="0" algn="l">
              <a:lnSpc>
                <a:spcPct val="115000"/>
              </a:lnSpc>
              <a:spcBef>
                <a:spcPts val="0"/>
              </a:spcBef>
              <a:spcAft>
                <a:spcPts val="0"/>
              </a:spcAft>
              <a:buNone/>
            </a:pPr>
            <a:r>
              <a:rPr b="1" lang="en-GB" sz="1300">
                <a:solidFill>
                  <a:schemeClr val="lt1"/>
                </a:solidFill>
                <a:latin typeface="Montserrat"/>
                <a:ea typeface="Montserrat"/>
                <a:cs typeface="Montserrat"/>
                <a:sym typeface="Montserrat"/>
              </a:rPr>
              <a:t>A.uthentic to your mission statement, values and vision </a:t>
            </a:r>
            <a:endParaRPr b="1" sz="1300">
              <a:solidFill>
                <a:schemeClr val="lt1"/>
              </a:solidFill>
              <a:latin typeface="Montserrat"/>
              <a:ea typeface="Montserrat"/>
              <a:cs typeface="Montserrat"/>
              <a:sym typeface="Montserrat"/>
            </a:endParaRPr>
          </a:p>
          <a:p>
            <a:pPr indent="0" lvl="0" marL="0" rtl="0" algn="l">
              <a:lnSpc>
                <a:spcPct val="115000"/>
              </a:lnSpc>
              <a:spcBef>
                <a:spcPts val="0"/>
              </a:spcBef>
              <a:spcAft>
                <a:spcPts val="0"/>
              </a:spcAft>
              <a:buNone/>
            </a:pPr>
            <a:r>
              <a:rPr b="1" lang="en-GB" sz="1300">
                <a:solidFill>
                  <a:schemeClr val="lt1"/>
                </a:solidFill>
                <a:latin typeface="Montserrat"/>
                <a:ea typeface="Montserrat"/>
                <a:cs typeface="Montserrat"/>
                <a:sym typeface="Montserrat"/>
              </a:rPr>
              <a:t>N.ovel and new solutions</a:t>
            </a:r>
            <a:endParaRPr b="1" sz="1300">
              <a:solidFill>
                <a:schemeClr val="lt1"/>
              </a:solidFill>
              <a:latin typeface="Montserrat"/>
              <a:ea typeface="Montserrat"/>
              <a:cs typeface="Montserrat"/>
              <a:sym typeface="Montserrat"/>
            </a:endParaRPr>
          </a:p>
          <a:p>
            <a:pPr indent="0" lvl="0" marL="0" rtl="0" algn="l">
              <a:lnSpc>
                <a:spcPct val="115000"/>
              </a:lnSpc>
              <a:spcBef>
                <a:spcPts val="0"/>
              </a:spcBef>
              <a:spcAft>
                <a:spcPts val="0"/>
              </a:spcAft>
              <a:buNone/>
            </a:pPr>
            <a:r>
              <a:rPr b="1" lang="en-GB" sz="1300">
                <a:solidFill>
                  <a:schemeClr val="lt1"/>
                </a:solidFill>
                <a:latin typeface="Montserrat"/>
                <a:ea typeface="Montserrat"/>
                <a:cs typeface="Montserrat"/>
                <a:sym typeface="Montserrat"/>
              </a:rPr>
              <a:t>D.istinct branding that makes you stand out from competitors</a:t>
            </a:r>
            <a:endParaRPr b="1" sz="1300">
              <a:solidFill>
                <a:schemeClr val="lt1"/>
              </a:solidFill>
              <a:latin typeface="Montserrat"/>
              <a:ea typeface="Montserrat"/>
              <a:cs typeface="Montserrat"/>
              <a:sym typeface="Montserrat"/>
            </a:endParaRPr>
          </a:p>
          <a:p>
            <a:pPr indent="0" lvl="0" marL="0" rtl="0" algn="l">
              <a:lnSpc>
                <a:spcPct val="115000"/>
              </a:lnSpc>
              <a:spcBef>
                <a:spcPts val="0"/>
              </a:spcBef>
              <a:spcAft>
                <a:spcPts val="0"/>
              </a:spcAft>
              <a:buNone/>
            </a:pPr>
            <a:r>
              <a:t/>
            </a:r>
            <a:endParaRPr b="1" sz="1300">
              <a:solidFill>
                <a:schemeClr val="lt1"/>
              </a:solidFill>
              <a:latin typeface="Montserrat"/>
              <a:ea typeface="Montserrat"/>
              <a:cs typeface="Montserrat"/>
              <a:sym typeface="Montserrat"/>
            </a:endParaRPr>
          </a:p>
          <a:p>
            <a:pPr indent="0" lvl="0" marL="0" rtl="0" algn="l">
              <a:lnSpc>
                <a:spcPct val="115000"/>
              </a:lnSpc>
              <a:spcBef>
                <a:spcPts val="0"/>
              </a:spcBef>
              <a:spcAft>
                <a:spcPts val="0"/>
              </a:spcAft>
              <a:buNone/>
            </a:pPr>
            <a:r>
              <a:t/>
            </a:r>
            <a:endParaRPr b="1" sz="1300">
              <a:solidFill>
                <a:schemeClr val="lt1"/>
              </a:solidFill>
              <a:latin typeface="Montserrat"/>
              <a:ea typeface="Montserrat"/>
              <a:cs typeface="Montserrat"/>
              <a:sym typeface="Montserra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1" name="Shape 91"/>
        <p:cNvGrpSpPr/>
        <p:nvPr/>
      </p:nvGrpSpPr>
      <p:grpSpPr>
        <a:xfrm>
          <a:off x="0" y="0"/>
          <a:ext cx="0" cy="0"/>
          <a:chOff x="0" y="0"/>
          <a:chExt cx="0" cy="0"/>
        </a:xfrm>
      </p:grpSpPr>
      <p:cxnSp>
        <p:nvCxnSpPr>
          <p:cNvPr id="92" name="Google Shape;92;p17"/>
          <p:cNvCxnSpPr/>
          <p:nvPr/>
        </p:nvCxnSpPr>
        <p:spPr>
          <a:xfrm>
            <a:off x="382168" y="4876800"/>
            <a:ext cx="8379600" cy="0"/>
          </a:xfrm>
          <a:prstGeom prst="straightConnector1">
            <a:avLst/>
          </a:prstGeom>
          <a:noFill/>
          <a:ln cap="flat" cmpd="sng" w="9525">
            <a:solidFill>
              <a:srgbClr val="BBCDD9"/>
            </a:solidFill>
            <a:prstDash val="solid"/>
            <a:round/>
            <a:headEnd len="sm" w="sm" type="none"/>
            <a:tailEnd len="sm" w="sm" type="none"/>
          </a:ln>
        </p:spPr>
      </p:cxnSp>
      <p:sp>
        <p:nvSpPr>
          <p:cNvPr id="93" name="Google Shape;93;p17"/>
          <p:cNvSpPr/>
          <p:nvPr/>
        </p:nvSpPr>
        <p:spPr>
          <a:xfrm>
            <a:off x="382175" y="4889500"/>
            <a:ext cx="737700" cy="18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00"/>
              <a:buFont typeface="Arial"/>
              <a:buNone/>
            </a:pPr>
            <a:r>
              <a:rPr b="1" lang="en-GB" sz="600">
                <a:latin typeface="Work Sans"/>
                <a:ea typeface="Work Sans"/>
                <a:cs typeface="Work Sans"/>
                <a:sym typeface="Work Sans"/>
              </a:rPr>
              <a:t>BRAND NAME</a:t>
            </a:r>
            <a:endParaRPr b="1" i="0" sz="600" u="none" cap="none" strike="noStrike">
              <a:latin typeface="Work Sans"/>
              <a:ea typeface="Work Sans"/>
              <a:cs typeface="Work Sans"/>
              <a:sym typeface="Work Sans"/>
            </a:endParaRPr>
          </a:p>
        </p:txBody>
      </p:sp>
      <p:sp>
        <p:nvSpPr>
          <p:cNvPr id="94" name="Google Shape;94;p17"/>
          <p:cNvSpPr txBox="1"/>
          <p:nvPr/>
        </p:nvSpPr>
        <p:spPr>
          <a:xfrm>
            <a:off x="100275" y="33100"/>
            <a:ext cx="8967300" cy="6243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Work Sans"/>
                <a:ea typeface="Work Sans"/>
                <a:cs typeface="Work Sans"/>
                <a:sym typeface="Work Sans"/>
              </a:rPr>
              <a:t>Describing Your BRAND</a:t>
            </a:r>
            <a:endParaRPr b="1" sz="3000">
              <a:latin typeface="Work Sans"/>
              <a:ea typeface="Work Sans"/>
              <a:cs typeface="Work Sans"/>
              <a:sym typeface="Work Sans"/>
            </a:endParaRPr>
          </a:p>
        </p:txBody>
      </p:sp>
      <p:cxnSp>
        <p:nvCxnSpPr>
          <p:cNvPr id="95" name="Google Shape;95;p17"/>
          <p:cNvCxnSpPr/>
          <p:nvPr/>
        </p:nvCxnSpPr>
        <p:spPr>
          <a:xfrm>
            <a:off x="-6150" y="728375"/>
            <a:ext cx="9152100" cy="3000"/>
          </a:xfrm>
          <a:prstGeom prst="straightConnector1">
            <a:avLst/>
          </a:prstGeom>
          <a:noFill/>
          <a:ln cap="flat" cmpd="sng" w="28575">
            <a:solidFill>
              <a:srgbClr val="000000"/>
            </a:solidFill>
            <a:prstDash val="solid"/>
            <a:round/>
            <a:headEnd len="med" w="med" type="none"/>
            <a:tailEnd len="med" w="med" type="none"/>
          </a:ln>
        </p:spPr>
      </p:cxnSp>
      <p:sp>
        <p:nvSpPr>
          <p:cNvPr id="96" name="Google Shape;96;p17"/>
          <p:cNvSpPr txBox="1"/>
          <p:nvPr/>
        </p:nvSpPr>
        <p:spPr>
          <a:xfrm>
            <a:off x="71900" y="848975"/>
            <a:ext cx="8995800" cy="3926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sz="1000">
                <a:solidFill>
                  <a:schemeClr val="lt1"/>
                </a:solidFill>
                <a:latin typeface="Montserrat"/>
                <a:ea typeface="Montserrat"/>
                <a:cs typeface="Montserrat"/>
                <a:sym typeface="Montserrat"/>
              </a:rPr>
              <a:t>This is done by creating a tone for your ideal consumer. How did you brand get started? What solutions does your product solve? How does your ideal consumer think? What drives their behavior to find your brand/product? What are their habits and how does that relate to your product? Use connection; what are their emotions when buying, attitude when engaging, how do you want them to feel when purchasing your product? Consider ending with a statement of who you are. </a:t>
            </a:r>
            <a:endParaRPr b="1" sz="1300">
              <a:solidFill>
                <a:srgbClr val="FFFFFF"/>
              </a:solidFill>
              <a:latin typeface="Montserrat"/>
              <a:ea typeface="Montserrat"/>
              <a:cs typeface="Montserrat"/>
              <a:sym typeface="Montserrat"/>
            </a:endParaRPr>
          </a:p>
          <a:p>
            <a:pPr indent="0" lvl="0" marL="0" rtl="0" algn="l">
              <a:lnSpc>
                <a:spcPct val="115000"/>
              </a:lnSpc>
              <a:spcBef>
                <a:spcPts val="0"/>
              </a:spcBef>
              <a:spcAft>
                <a:spcPts val="0"/>
              </a:spcAft>
              <a:buNone/>
            </a:pPr>
            <a:r>
              <a:t/>
            </a:r>
            <a:endParaRPr b="1" sz="1300">
              <a:solidFill>
                <a:srgbClr val="FFFFFF"/>
              </a:solidFill>
              <a:latin typeface="Montserrat"/>
              <a:ea typeface="Montserrat"/>
              <a:cs typeface="Montserrat"/>
              <a:sym typeface="Montserrat"/>
            </a:endParaRPr>
          </a:p>
          <a:p>
            <a:pPr indent="0" lvl="0" marL="0" rtl="0" algn="l">
              <a:lnSpc>
                <a:spcPct val="115000"/>
              </a:lnSpc>
              <a:spcBef>
                <a:spcPts val="0"/>
              </a:spcBef>
              <a:spcAft>
                <a:spcPts val="0"/>
              </a:spcAft>
              <a:buNone/>
            </a:pPr>
            <a:r>
              <a:t/>
            </a:r>
            <a:endParaRPr b="1" sz="1300">
              <a:solidFill>
                <a:srgbClr val="FFFFFF"/>
              </a:solidFill>
              <a:latin typeface="Montserrat"/>
              <a:ea typeface="Montserrat"/>
              <a:cs typeface="Montserrat"/>
              <a:sym typeface="Montserrat"/>
            </a:endParaRPr>
          </a:p>
          <a:p>
            <a:pPr indent="0" lvl="0" marL="0" rtl="0" algn="l">
              <a:lnSpc>
                <a:spcPct val="115000"/>
              </a:lnSpc>
              <a:spcBef>
                <a:spcPts val="0"/>
              </a:spcBef>
              <a:spcAft>
                <a:spcPts val="0"/>
              </a:spcAft>
              <a:buNone/>
            </a:pPr>
            <a:r>
              <a:t/>
            </a:r>
            <a:endParaRPr b="1" sz="1300">
              <a:solidFill>
                <a:srgbClr val="FFFFFF"/>
              </a:solidFill>
              <a:latin typeface="Montserrat"/>
              <a:ea typeface="Montserrat"/>
              <a:cs typeface="Montserrat"/>
              <a:sym typeface="Montserra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00" name="Shape 100"/>
        <p:cNvGrpSpPr/>
        <p:nvPr/>
      </p:nvGrpSpPr>
      <p:grpSpPr>
        <a:xfrm>
          <a:off x="0" y="0"/>
          <a:ext cx="0" cy="0"/>
          <a:chOff x="0" y="0"/>
          <a:chExt cx="0" cy="0"/>
        </a:xfrm>
      </p:grpSpPr>
      <p:cxnSp>
        <p:nvCxnSpPr>
          <p:cNvPr id="101" name="Google Shape;101;p18"/>
          <p:cNvCxnSpPr/>
          <p:nvPr/>
        </p:nvCxnSpPr>
        <p:spPr>
          <a:xfrm>
            <a:off x="382168" y="4876800"/>
            <a:ext cx="8379600" cy="0"/>
          </a:xfrm>
          <a:prstGeom prst="straightConnector1">
            <a:avLst/>
          </a:prstGeom>
          <a:noFill/>
          <a:ln cap="flat" cmpd="sng" w="9525">
            <a:solidFill>
              <a:srgbClr val="BBCDD9"/>
            </a:solidFill>
            <a:prstDash val="solid"/>
            <a:round/>
            <a:headEnd len="sm" w="sm" type="none"/>
            <a:tailEnd len="sm" w="sm" type="none"/>
          </a:ln>
        </p:spPr>
      </p:cxnSp>
      <p:sp>
        <p:nvSpPr>
          <p:cNvPr id="102" name="Google Shape;102;p18"/>
          <p:cNvSpPr/>
          <p:nvPr/>
        </p:nvSpPr>
        <p:spPr>
          <a:xfrm>
            <a:off x="382175" y="4889500"/>
            <a:ext cx="737700" cy="18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00"/>
              <a:buFont typeface="Arial"/>
              <a:buNone/>
            </a:pPr>
            <a:r>
              <a:rPr b="1" lang="en-GB" sz="600">
                <a:latin typeface="Work Sans"/>
                <a:ea typeface="Work Sans"/>
                <a:cs typeface="Work Sans"/>
                <a:sym typeface="Work Sans"/>
              </a:rPr>
              <a:t>BRAND NAME</a:t>
            </a:r>
            <a:endParaRPr b="1" i="0" sz="600" u="none" cap="none" strike="noStrike">
              <a:latin typeface="Work Sans"/>
              <a:ea typeface="Work Sans"/>
              <a:cs typeface="Work Sans"/>
              <a:sym typeface="Work Sans"/>
            </a:endParaRPr>
          </a:p>
        </p:txBody>
      </p:sp>
      <p:sp>
        <p:nvSpPr>
          <p:cNvPr id="103" name="Google Shape;103;p18"/>
          <p:cNvSpPr txBox="1"/>
          <p:nvPr/>
        </p:nvSpPr>
        <p:spPr>
          <a:xfrm>
            <a:off x="100275" y="33100"/>
            <a:ext cx="8967300" cy="624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Work Sans"/>
                <a:ea typeface="Work Sans"/>
                <a:cs typeface="Work Sans"/>
                <a:sym typeface="Work Sans"/>
              </a:rPr>
              <a:t>Copy Guidelines</a:t>
            </a:r>
            <a:endParaRPr b="1" sz="3000">
              <a:latin typeface="Work Sans"/>
              <a:ea typeface="Work Sans"/>
              <a:cs typeface="Work Sans"/>
              <a:sym typeface="Work Sans"/>
            </a:endParaRPr>
          </a:p>
        </p:txBody>
      </p:sp>
      <p:cxnSp>
        <p:nvCxnSpPr>
          <p:cNvPr id="104" name="Google Shape;104;p18"/>
          <p:cNvCxnSpPr/>
          <p:nvPr/>
        </p:nvCxnSpPr>
        <p:spPr>
          <a:xfrm>
            <a:off x="-6150" y="728375"/>
            <a:ext cx="9152100" cy="3000"/>
          </a:xfrm>
          <a:prstGeom prst="straightConnector1">
            <a:avLst/>
          </a:prstGeom>
          <a:noFill/>
          <a:ln cap="flat" cmpd="sng" w="28575">
            <a:solidFill>
              <a:srgbClr val="000000"/>
            </a:solidFill>
            <a:prstDash val="solid"/>
            <a:round/>
            <a:headEnd len="med" w="med" type="none"/>
            <a:tailEnd len="med" w="med" type="none"/>
          </a:ln>
        </p:spPr>
      </p:cxnSp>
      <p:sp>
        <p:nvSpPr>
          <p:cNvPr id="105" name="Google Shape;105;p18"/>
          <p:cNvSpPr txBox="1"/>
          <p:nvPr/>
        </p:nvSpPr>
        <p:spPr>
          <a:xfrm>
            <a:off x="327300" y="804575"/>
            <a:ext cx="4044000" cy="3995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GB" sz="1600" u="sng">
                <a:latin typeface="Work Sans"/>
                <a:ea typeface="Work Sans"/>
                <a:cs typeface="Work Sans"/>
                <a:sym typeface="Work Sans"/>
              </a:rPr>
              <a:t>Descriptive Words</a:t>
            </a:r>
            <a:endParaRPr b="1" sz="1600" u="sng">
              <a:latin typeface="Work Sans"/>
              <a:ea typeface="Work Sans"/>
              <a:cs typeface="Work Sans"/>
              <a:sym typeface="Work Sans"/>
            </a:endParaRPr>
          </a:p>
          <a:p>
            <a:pPr indent="-311150" lvl="0" marL="457200" rtl="0" algn="l">
              <a:lnSpc>
                <a:spcPct val="115000"/>
              </a:lnSpc>
              <a:spcBef>
                <a:spcPts val="0"/>
              </a:spcBef>
              <a:spcAft>
                <a:spcPts val="0"/>
              </a:spcAft>
              <a:buSzPts val="1300"/>
              <a:buFont typeface="Work Sans"/>
              <a:buChar char="●"/>
            </a:pPr>
            <a:r>
              <a:t/>
            </a:r>
            <a:endParaRPr b="1" sz="1300">
              <a:latin typeface="Work Sans"/>
              <a:ea typeface="Work Sans"/>
              <a:cs typeface="Work Sans"/>
              <a:sym typeface="Work Sans"/>
            </a:endParaRPr>
          </a:p>
          <a:p>
            <a:pPr indent="0" lvl="0" marL="0" rtl="0" algn="l">
              <a:lnSpc>
                <a:spcPct val="115000"/>
              </a:lnSpc>
              <a:spcBef>
                <a:spcPts val="0"/>
              </a:spcBef>
              <a:spcAft>
                <a:spcPts val="0"/>
              </a:spcAft>
              <a:buNone/>
            </a:pPr>
            <a:r>
              <a:t/>
            </a:r>
            <a:endParaRPr b="1" sz="1300">
              <a:latin typeface="Work Sans"/>
              <a:ea typeface="Work Sans"/>
              <a:cs typeface="Work Sans"/>
              <a:sym typeface="Work Sans"/>
            </a:endParaRPr>
          </a:p>
          <a:p>
            <a:pPr indent="0" lvl="0" marL="0" rtl="0" algn="l">
              <a:lnSpc>
                <a:spcPct val="115000"/>
              </a:lnSpc>
              <a:spcBef>
                <a:spcPts val="0"/>
              </a:spcBef>
              <a:spcAft>
                <a:spcPts val="0"/>
              </a:spcAft>
              <a:buNone/>
            </a:pPr>
            <a:r>
              <a:t/>
            </a:r>
            <a:endParaRPr b="1" sz="1300">
              <a:latin typeface="Work Sans"/>
              <a:ea typeface="Work Sans"/>
              <a:cs typeface="Work Sans"/>
              <a:sym typeface="Work Sans"/>
            </a:endParaRPr>
          </a:p>
          <a:p>
            <a:pPr indent="0" lvl="0" marL="0" rtl="0" algn="l">
              <a:lnSpc>
                <a:spcPct val="115000"/>
              </a:lnSpc>
              <a:spcBef>
                <a:spcPts val="0"/>
              </a:spcBef>
              <a:spcAft>
                <a:spcPts val="0"/>
              </a:spcAft>
              <a:buNone/>
            </a:pPr>
            <a:r>
              <a:t/>
            </a:r>
            <a:endParaRPr b="1" sz="1300">
              <a:latin typeface="Work Sans"/>
              <a:ea typeface="Work Sans"/>
              <a:cs typeface="Work Sans"/>
              <a:sym typeface="Work Sans"/>
            </a:endParaRPr>
          </a:p>
          <a:p>
            <a:pPr indent="0" lvl="0" marL="0" rtl="0" algn="l">
              <a:lnSpc>
                <a:spcPct val="115000"/>
              </a:lnSpc>
              <a:spcBef>
                <a:spcPts val="0"/>
              </a:spcBef>
              <a:spcAft>
                <a:spcPts val="0"/>
              </a:spcAft>
              <a:buNone/>
            </a:pPr>
            <a:r>
              <a:rPr b="1" lang="en-GB" sz="1600" u="sng">
                <a:latin typeface="Work Sans"/>
                <a:ea typeface="Work Sans"/>
                <a:cs typeface="Work Sans"/>
                <a:sym typeface="Work Sans"/>
              </a:rPr>
              <a:t>Voice: </a:t>
            </a:r>
            <a:endParaRPr b="1" sz="1600" u="sng">
              <a:latin typeface="Work Sans"/>
              <a:ea typeface="Work Sans"/>
              <a:cs typeface="Work Sans"/>
              <a:sym typeface="Work Sans"/>
            </a:endParaRPr>
          </a:p>
          <a:p>
            <a:pPr indent="-311150" lvl="0" marL="457200" rtl="0" algn="l">
              <a:lnSpc>
                <a:spcPct val="115000"/>
              </a:lnSpc>
              <a:spcBef>
                <a:spcPts val="0"/>
              </a:spcBef>
              <a:spcAft>
                <a:spcPts val="0"/>
              </a:spcAft>
              <a:buSzPts val="1300"/>
              <a:buFont typeface="Work Sans"/>
              <a:buChar char="●"/>
            </a:pPr>
            <a:r>
              <a:t/>
            </a:r>
            <a:endParaRPr b="1" sz="1300">
              <a:latin typeface="Work Sans"/>
              <a:ea typeface="Work Sans"/>
              <a:cs typeface="Work Sans"/>
              <a:sym typeface="Work Sans"/>
            </a:endParaRPr>
          </a:p>
          <a:p>
            <a:pPr indent="0" lvl="0" marL="457200" rtl="0" algn="l">
              <a:lnSpc>
                <a:spcPct val="115000"/>
              </a:lnSpc>
              <a:spcBef>
                <a:spcPts val="0"/>
              </a:spcBef>
              <a:spcAft>
                <a:spcPts val="0"/>
              </a:spcAft>
              <a:buNone/>
            </a:pPr>
            <a:r>
              <a:t/>
            </a:r>
            <a:endParaRPr b="1" sz="1300">
              <a:latin typeface="Work Sans"/>
              <a:ea typeface="Work Sans"/>
              <a:cs typeface="Work Sans"/>
              <a:sym typeface="Work Sans"/>
            </a:endParaRPr>
          </a:p>
          <a:p>
            <a:pPr indent="0" lvl="0" marL="0" rtl="0" algn="l">
              <a:lnSpc>
                <a:spcPct val="115000"/>
              </a:lnSpc>
              <a:spcBef>
                <a:spcPts val="0"/>
              </a:spcBef>
              <a:spcAft>
                <a:spcPts val="0"/>
              </a:spcAft>
              <a:buNone/>
            </a:pPr>
            <a:r>
              <a:t/>
            </a:r>
            <a:endParaRPr b="1" sz="1300">
              <a:latin typeface="Work Sans"/>
              <a:ea typeface="Work Sans"/>
              <a:cs typeface="Work Sans"/>
              <a:sym typeface="Work Sans"/>
            </a:endParaRPr>
          </a:p>
          <a:p>
            <a:pPr indent="0" lvl="0" marL="0" rtl="0" algn="l">
              <a:lnSpc>
                <a:spcPct val="115000"/>
              </a:lnSpc>
              <a:spcBef>
                <a:spcPts val="0"/>
              </a:spcBef>
              <a:spcAft>
                <a:spcPts val="0"/>
              </a:spcAft>
              <a:buNone/>
            </a:pPr>
            <a:r>
              <a:t/>
            </a:r>
            <a:endParaRPr b="1" sz="1300">
              <a:solidFill>
                <a:srgbClr val="FFFFFF"/>
              </a:solidFill>
              <a:latin typeface="Work Sans"/>
              <a:ea typeface="Work Sans"/>
              <a:cs typeface="Work Sans"/>
              <a:sym typeface="Work Sans"/>
            </a:endParaRPr>
          </a:p>
          <a:p>
            <a:pPr indent="0" lvl="0" marL="0" rtl="0" algn="l">
              <a:lnSpc>
                <a:spcPct val="115000"/>
              </a:lnSpc>
              <a:spcBef>
                <a:spcPts val="0"/>
              </a:spcBef>
              <a:spcAft>
                <a:spcPts val="0"/>
              </a:spcAft>
              <a:buNone/>
            </a:pPr>
            <a:r>
              <a:t/>
            </a:r>
            <a:endParaRPr b="1" sz="1300">
              <a:solidFill>
                <a:srgbClr val="FFFFFF"/>
              </a:solidFill>
              <a:latin typeface="Work Sans"/>
              <a:ea typeface="Work Sans"/>
              <a:cs typeface="Work Sans"/>
              <a:sym typeface="Work Sans"/>
            </a:endParaRPr>
          </a:p>
          <a:p>
            <a:pPr indent="0" lvl="0" marL="0" rtl="0" algn="l">
              <a:lnSpc>
                <a:spcPct val="115000"/>
              </a:lnSpc>
              <a:spcBef>
                <a:spcPts val="0"/>
              </a:spcBef>
              <a:spcAft>
                <a:spcPts val="0"/>
              </a:spcAft>
              <a:buNone/>
            </a:pPr>
            <a:r>
              <a:t/>
            </a:r>
            <a:endParaRPr b="1" sz="1300">
              <a:solidFill>
                <a:srgbClr val="FFFFFF"/>
              </a:solidFill>
              <a:latin typeface="Work Sans"/>
              <a:ea typeface="Work Sans"/>
              <a:cs typeface="Work Sans"/>
              <a:sym typeface="Work Sans"/>
            </a:endParaRPr>
          </a:p>
        </p:txBody>
      </p:sp>
      <p:sp>
        <p:nvSpPr>
          <p:cNvPr id="106" name="Google Shape;106;p18"/>
          <p:cNvSpPr txBox="1"/>
          <p:nvPr/>
        </p:nvSpPr>
        <p:spPr>
          <a:xfrm>
            <a:off x="4846475" y="807575"/>
            <a:ext cx="4097100" cy="4033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GB" sz="1600" u="sng">
                <a:latin typeface="Work Sans"/>
                <a:ea typeface="Work Sans"/>
                <a:cs typeface="Work Sans"/>
                <a:sym typeface="Work Sans"/>
              </a:rPr>
              <a:t>Phrases, Slang</a:t>
            </a:r>
            <a:endParaRPr b="1" sz="1600" u="sng">
              <a:latin typeface="Work Sans"/>
              <a:ea typeface="Work Sans"/>
              <a:cs typeface="Work Sans"/>
              <a:sym typeface="Work Sans"/>
            </a:endParaRPr>
          </a:p>
          <a:p>
            <a:pPr indent="-311150" lvl="0" marL="457200" rtl="0" algn="l">
              <a:lnSpc>
                <a:spcPct val="115000"/>
              </a:lnSpc>
              <a:spcBef>
                <a:spcPts val="0"/>
              </a:spcBef>
              <a:spcAft>
                <a:spcPts val="0"/>
              </a:spcAft>
              <a:buSzPts val="1300"/>
              <a:buFont typeface="Work Sans"/>
              <a:buChar char="●"/>
            </a:pPr>
            <a:r>
              <a:t/>
            </a:r>
            <a:endParaRPr b="1" sz="1300">
              <a:latin typeface="Work Sans"/>
              <a:ea typeface="Work Sans"/>
              <a:cs typeface="Work Sans"/>
              <a:sym typeface="Work Sans"/>
            </a:endParaRPr>
          </a:p>
          <a:p>
            <a:pPr indent="0" lvl="0" marL="0" rtl="0" algn="l">
              <a:lnSpc>
                <a:spcPct val="115000"/>
              </a:lnSpc>
              <a:spcBef>
                <a:spcPts val="0"/>
              </a:spcBef>
              <a:spcAft>
                <a:spcPts val="0"/>
              </a:spcAft>
              <a:buNone/>
            </a:pPr>
            <a:r>
              <a:t/>
            </a:r>
            <a:endParaRPr b="1" sz="1300">
              <a:latin typeface="Work Sans"/>
              <a:ea typeface="Work Sans"/>
              <a:cs typeface="Work Sans"/>
              <a:sym typeface="Work Sans"/>
            </a:endParaRPr>
          </a:p>
          <a:p>
            <a:pPr indent="0" lvl="0" marL="0" rtl="0" algn="l">
              <a:lnSpc>
                <a:spcPct val="115000"/>
              </a:lnSpc>
              <a:spcBef>
                <a:spcPts val="0"/>
              </a:spcBef>
              <a:spcAft>
                <a:spcPts val="0"/>
              </a:spcAft>
              <a:buNone/>
            </a:pPr>
            <a:r>
              <a:t/>
            </a:r>
            <a:endParaRPr b="1" sz="1300">
              <a:latin typeface="Work Sans"/>
              <a:ea typeface="Work Sans"/>
              <a:cs typeface="Work Sans"/>
              <a:sym typeface="Work Sans"/>
            </a:endParaRPr>
          </a:p>
          <a:p>
            <a:pPr indent="0" lvl="0" marL="0" rtl="0" algn="l">
              <a:lnSpc>
                <a:spcPct val="115000"/>
              </a:lnSpc>
              <a:spcBef>
                <a:spcPts val="0"/>
              </a:spcBef>
              <a:spcAft>
                <a:spcPts val="0"/>
              </a:spcAft>
              <a:buNone/>
            </a:pPr>
            <a:r>
              <a:t/>
            </a:r>
            <a:endParaRPr b="1" sz="1300">
              <a:latin typeface="Work Sans"/>
              <a:ea typeface="Work Sans"/>
              <a:cs typeface="Work Sans"/>
              <a:sym typeface="Work Sans"/>
            </a:endParaRPr>
          </a:p>
          <a:p>
            <a:pPr indent="0" lvl="0" marL="0" rtl="0" algn="l">
              <a:lnSpc>
                <a:spcPct val="115000"/>
              </a:lnSpc>
              <a:spcBef>
                <a:spcPts val="0"/>
              </a:spcBef>
              <a:spcAft>
                <a:spcPts val="0"/>
              </a:spcAft>
              <a:buNone/>
            </a:pPr>
            <a:r>
              <a:t/>
            </a:r>
            <a:endParaRPr b="1" sz="1300">
              <a:latin typeface="Work Sans"/>
              <a:ea typeface="Work Sans"/>
              <a:cs typeface="Work Sans"/>
              <a:sym typeface="Work Sans"/>
            </a:endParaRPr>
          </a:p>
          <a:p>
            <a:pPr indent="0" lvl="0" marL="0" rtl="0" algn="l">
              <a:lnSpc>
                <a:spcPct val="115000"/>
              </a:lnSpc>
              <a:spcBef>
                <a:spcPts val="0"/>
              </a:spcBef>
              <a:spcAft>
                <a:spcPts val="0"/>
              </a:spcAft>
              <a:buNone/>
            </a:pPr>
            <a:r>
              <a:t/>
            </a:r>
            <a:endParaRPr b="1" sz="1300">
              <a:latin typeface="Work Sans"/>
              <a:ea typeface="Work Sans"/>
              <a:cs typeface="Work Sans"/>
              <a:sym typeface="Work Sans"/>
            </a:endParaRPr>
          </a:p>
          <a:p>
            <a:pPr indent="0" lvl="0" marL="0" rtl="0" algn="l">
              <a:lnSpc>
                <a:spcPct val="115000"/>
              </a:lnSpc>
              <a:spcBef>
                <a:spcPts val="0"/>
              </a:spcBef>
              <a:spcAft>
                <a:spcPts val="0"/>
              </a:spcAft>
              <a:buNone/>
            </a:pPr>
            <a:r>
              <a:rPr b="1" lang="en-GB" sz="1600" u="sng">
                <a:latin typeface="Work Sans"/>
                <a:ea typeface="Work Sans"/>
                <a:cs typeface="Work Sans"/>
                <a:sym typeface="Work Sans"/>
              </a:rPr>
              <a:t>Taglines</a:t>
            </a:r>
            <a:r>
              <a:rPr b="1" lang="en-GB" sz="1600" u="sng">
                <a:latin typeface="Work Sans"/>
                <a:ea typeface="Work Sans"/>
                <a:cs typeface="Work Sans"/>
                <a:sym typeface="Work Sans"/>
              </a:rPr>
              <a:t>: </a:t>
            </a:r>
            <a:endParaRPr b="1" sz="1600" u="sng">
              <a:latin typeface="Work Sans"/>
              <a:ea typeface="Work Sans"/>
              <a:cs typeface="Work Sans"/>
              <a:sym typeface="Work Sans"/>
            </a:endParaRPr>
          </a:p>
          <a:p>
            <a:pPr indent="-311150" lvl="0" marL="457200" rtl="0" algn="l">
              <a:lnSpc>
                <a:spcPct val="115000"/>
              </a:lnSpc>
              <a:spcBef>
                <a:spcPts val="0"/>
              </a:spcBef>
              <a:spcAft>
                <a:spcPts val="0"/>
              </a:spcAft>
              <a:buSzPts val="1300"/>
              <a:buFont typeface="Work Sans"/>
              <a:buChar char="●"/>
            </a:pPr>
            <a:r>
              <a:t/>
            </a:r>
            <a:endParaRPr b="1" sz="1300">
              <a:latin typeface="Work Sans"/>
              <a:ea typeface="Work Sans"/>
              <a:cs typeface="Work Sans"/>
              <a:sym typeface="Work Sans"/>
            </a:endParaRPr>
          </a:p>
          <a:p>
            <a:pPr indent="0" lvl="0" marL="457200" rtl="0" algn="l">
              <a:lnSpc>
                <a:spcPct val="115000"/>
              </a:lnSpc>
              <a:spcBef>
                <a:spcPts val="0"/>
              </a:spcBef>
              <a:spcAft>
                <a:spcPts val="0"/>
              </a:spcAft>
              <a:buNone/>
            </a:pPr>
            <a:r>
              <a:t/>
            </a:r>
            <a:endParaRPr b="1" sz="1300">
              <a:latin typeface="Work Sans"/>
              <a:ea typeface="Work Sans"/>
              <a:cs typeface="Work Sans"/>
              <a:sym typeface="Work Sans"/>
            </a:endParaRPr>
          </a:p>
          <a:p>
            <a:pPr indent="0" lvl="0" marL="457200" rtl="0" algn="l">
              <a:lnSpc>
                <a:spcPct val="115000"/>
              </a:lnSpc>
              <a:spcBef>
                <a:spcPts val="0"/>
              </a:spcBef>
              <a:spcAft>
                <a:spcPts val="0"/>
              </a:spcAft>
              <a:buNone/>
            </a:pPr>
            <a:r>
              <a:t/>
            </a:r>
            <a:endParaRPr b="1" sz="1300">
              <a:latin typeface="Work Sans"/>
              <a:ea typeface="Work Sans"/>
              <a:cs typeface="Work Sans"/>
              <a:sym typeface="Work Sans"/>
            </a:endParaRPr>
          </a:p>
          <a:p>
            <a:pPr indent="0" lvl="0" marL="0" rtl="0" algn="l">
              <a:lnSpc>
                <a:spcPct val="115000"/>
              </a:lnSpc>
              <a:spcBef>
                <a:spcPts val="0"/>
              </a:spcBef>
              <a:spcAft>
                <a:spcPts val="0"/>
              </a:spcAft>
              <a:buNone/>
            </a:pPr>
            <a:r>
              <a:t/>
            </a:r>
            <a:endParaRPr b="1" sz="1300">
              <a:solidFill>
                <a:srgbClr val="FFFFFF"/>
              </a:solidFill>
              <a:latin typeface="Work Sans"/>
              <a:ea typeface="Work Sans"/>
              <a:cs typeface="Work Sans"/>
              <a:sym typeface="Work Sans"/>
            </a:endParaRPr>
          </a:p>
          <a:p>
            <a:pPr indent="0" lvl="0" marL="0" rtl="0" algn="l">
              <a:lnSpc>
                <a:spcPct val="115000"/>
              </a:lnSpc>
              <a:spcBef>
                <a:spcPts val="0"/>
              </a:spcBef>
              <a:spcAft>
                <a:spcPts val="0"/>
              </a:spcAft>
              <a:buNone/>
            </a:pPr>
            <a:r>
              <a:t/>
            </a:r>
            <a:endParaRPr b="1" sz="1300">
              <a:solidFill>
                <a:srgbClr val="FFFFFF"/>
              </a:solidFill>
              <a:latin typeface="Work Sans"/>
              <a:ea typeface="Work Sans"/>
              <a:cs typeface="Work Sans"/>
              <a:sym typeface="Work Sans"/>
            </a:endParaRPr>
          </a:p>
          <a:p>
            <a:pPr indent="0" lvl="0" marL="0" rtl="0" algn="l">
              <a:lnSpc>
                <a:spcPct val="115000"/>
              </a:lnSpc>
              <a:spcBef>
                <a:spcPts val="0"/>
              </a:spcBef>
              <a:spcAft>
                <a:spcPts val="0"/>
              </a:spcAft>
              <a:buNone/>
            </a:pPr>
            <a:r>
              <a:t/>
            </a:r>
            <a:endParaRPr b="1" sz="1300">
              <a:solidFill>
                <a:srgbClr val="FFFFFF"/>
              </a:solidFill>
              <a:latin typeface="Work Sans"/>
              <a:ea typeface="Work Sans"/>
              <a:cs typeface="Work Sans"/>
              <a:sym typeface="Work Sans"/>
            </a:endParaRPr>
          </a:p>
          <a:p>
            <a:pPr indent="0" lvl="0" marL="0" rtl="0" algn="l">
              <a:lnSpc>
                <a:spcPct val="115000"/>
              </a:lnSpc>
              <a:spcBef>
                <a:spcPts val="0"/>
              </a:spcBef>
              <a:spcAft>
                <a:spcPts val="0"/>
              </a:spcAft>
              <a:buNone/>
            </a:pPr>
            <a:r>
              <a:t/>
            </a:r>
            <a:endParaRPr b="1" sz="1300">
              <a:solidFill>
                <a:srgbClr val="FFFFFF"/>
              </a:solidFill>
              <a:latin typeface="Work Sans"/>
              <a:ea typeface="Work Sans"/>
              <a:cs typeface="Work Sans"/>
              <a:sym typeface="Work San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10" name="Shape 110"/>
        <p:cNvGrpSpPr/>
        <p:nvPr/>
      </p:nvGrpSpPr>
      <p:grpSpPr>
        <a:xfrm>
          <a:off x="0" y="0"/>
          <a:ext cx="0" cy="0"/>
          <a:chOff x="0" y="0"/>
          <a:chExt cx="0" cy="0"/>
        </a:xfrm>
      </p:grpSpPr>
      <p:cxnSp>
        <p:nvCxnSpPr>
          <p:cNvPr id="111" name="Google Shape;111;p19"/>
          <p:cNvCxnSpPr/>
          <p:nvPr/>
        </p:nvCxnSpPr>
        <p:spPr>
          <a:xfrm>
            <a:off x="382168" y="4876800"/>
            <a:ext cx="8379600" cy="0"/>
          </a:xfrm>
          <a:prstGeom prst="straightConnector1">
            <a:avLst/>
          </a:prstGeom>
          <a:noFill/>
          <a:ln cap="flat" cmpd="sng" w="9525">
            <a:solidFill>
              <a:srgbClr val="BBCDD9"/>
            </a:solidFill>
            <a:prstDash val="solid"/>
            <a:round/>
            <a:headEnd len="sm" w="sm" type="none"/>
            <a:tailEnd len="sm" w="sm" type="none"/>
          </a:ln>
        </p:spPr>
      </p:cxnSp>
      <p:sp>
        <p:nvSpPr>
          <p:cNvPr id="112" name="Google Shape;112;p19"/>
          <p:cNvSpPr/>
          <p:nvPr/>
        </p:nvSpPr>
        <p:spPr>
          <a:xfrm>
            <a:off x="382175" y="4889500"/>
            <a:ext cx="737700" cy="18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00"/>
              <a:buFont typeface="Arial"/>
              <a:buNone/>
            </a:pPr>
            <a:r>
              <a:rPr b="1" lang="en-GB" sz="600">
                <a:latin typeface="Work Sans"/>
                <a:ea typeface="Work Sans"/>
                <a:cs typeface="Work Sans"/>
                <a:sym typeface="Work Sans"/>
              </a:rPr>
              <a:t>BRAND NAME</a:t>
            </a:r>
            <a:endParaRPr b="1" i="0" sz="600" u="none" cap="none" strike="noStrike">
              <a:latin typeface="Work Sans"/>
              <a:ea typeface="Work Sans"/>
              <a:cs typeface="Work Sans"/>
              <a:sym typeface="Work Sans"/>
            </a:endParaRPr>
          </a:p>
        </p:txBody>
      </p:sp>
      <p:sp>
        <p:nvSpPr>
          <p:cNvPr id="113" name="Google Shape;113;p19"/>
          <p:cNvSpPr txBox="1"/>
          <p:nvPr/>
        </p:nvSpPr>
        <p:spPr>
          <a:xfrm>
            <a:off x="100275" y="33100"/>
            <a:ext cx="8967300" cy="624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Work Sans"/>
                <a:ea typeface="Work Sans"/>
                <a:cs typeface="Work Sans"/>
                <a:sym typeface="Work Sans"/>
              </a:rPr>
              <a:t>What makes us DISTINCT in what we offer:</a:t>
            </a:r>
            <a:endParaRPr b="1" sz="3000">
              <a:latin typeface="Work Sans"/>
              <a:ea typeface="Work Sans"/>
              <a:cs typeface="Work Sans"/>
              <a:sym typeface="Work Sans"/>
            </a:endParaRPr>
          </a:p>
        </p:txBody>
      </p:sp>
      <p:cxnSp>
        <p:nvCxnSpPr>
          <p:cNvPr id="114" name="Google Shape;114;p19"/>
          <p:cNvCxnSpPr/>
          <p:nvPr/>
        </p:nvCxnSpPr>
        <p:spPr>
          <a:xfrm>
            <a:off x="-6150" y="728375"/>
            <a:ext cx="9152100" cy="3000"/>
          </a:xfrm>
          <a:prstGeom prst="straightConnector1">
            <a:avLst/>
          </a:prstGeom>
          <a:noFill/>
          <a:ln cap="flat" cmpd="sng" w="28575">
            <a:solidFill>
              <a:srgbClr val="000000"/>
            </a:solidFill>
            <a:prstDash val="solid"/>
            <a:round/>
            <a:headEnd len="med" w="med" type="none"/>
            <a:tailEnd len="med" w="med" type="none"/>
          </a:ln>
        </p:spPr>
      </p:cxnSp>
      <p:sp>
        <p:nvSpPr>
          <p:cNvPr id="115" name="Google Shape;115;p19"/>
          <p:cNvSpPr txBox="1"/>
          <p:nvPr/>
        </p:nvSpPr>
        <p:spPr>
          <a:xfrm>
            <a:off x="100275" y="769400"/>
            <a:ext cx="4611600" cy="3995400"/>
          </a:xfrm>
          <a:prstGeom prst="rect">
            <a:avLst/>
          </a:prstGeom>
          <a:noFill/>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914400" rtl="0" algn="l">
              <a:lnSpc>
                <a:spcPct val="115000"/>
              </a:lnSpc>
              <a:spcBef>
                <a:spcPts val="0"/>
              </a:spcBef>
              <a:spcAft>
                <a:spcPts val="0"/>
              </a:spcAft>
              <a:buNone/>
            </a:pPr>
            <a:r>
              <a:t/>
            </a:r>
            <a:endParaRPr b="1" sz="1600">
              <a:latin typeface="Oswald"/>
              <a:ea typeface="Oswald"/>
              <a:cs typeface="Oswald"/>
              <a:sym typeface="Oswald"/>
            </a:endParaRPr>
          </a:p>
          <a:p>
            <a:pPr indent="-330200" lvl="0" marL="457200" rtl="0" algn="l">
              <a:lnSpc>
                <a:spcPct val="115000"/>
              </a:lnSpc>
              <a:spcBef>
                <a:spcPts val="0"/>
              </a:spcBef>
              <a:spcAft>
                <a:spcPts val="0"/>
              </a:spcAft>
              <a:buSzPts val="1600"/>
              <a:buFont typeface="Helvetica Neue"/>
              <a:buChar char="●"/>
            </a:pPr>
            <a:r>
              <a:rPr b="1" lang="en-GB" sz="1600">
                <a:latin typeface="Oswald"/>
                <a:ea typeface="Oswald"/>
                <a:cs typeface="Oswald"/>
                <a:sym typeface="Oswald"/>
              </a:rPr>
              <a:t> </a:t>
            </a:r>
            <a:endParaRPr b="1" sz="1600">
              <a:latin typeface="Oswald"/>
              <a:ea typeface="Oswald"/>
              <a:cs typeface="Oswald"/>
              <a:sym typeface="Oswald"/>
            </a:endParaRPr>
          </a:p>
          <a:p>
            <a:pPr indent="0" lvl="0" marL="0" rtl="0" algn="l">
              <a:lnSpc>
                <a:spcPct val="115000"/>
              </a:lnSpc>
              <a:spcBef>
                <a:spcPts val="0"/>
              </a:spcBef>
              <a:spcAft>
                <a:spcPts val="0"/>
              </a:spcAft>
              <a:buNone/>
            </a:pPr>
            <a:r>
              <a:t/>
            </a:r>
            <a:endParaRPr b="1" sz="1600">
              <a:latin typeface="Oswald"/>
              <a:ea typeface="Oswald"/>
              <a:cs typeface="Oswald"/>
              <a:sym typeface="Oswald"/>
            </a:endParaRPr>
          </a:p>
          <a:p>
            <a:pPr indent="0" lvl="0" marL="0" rtl="0" algn="l">
              <a:lnSpc>
                <a:spcPct val="115000"/>
              </a:lnSpc>
              <a:spcBef>
                <a:spcPts val="0"/>
              </a:spcBef>
              <a:spcAft>
                <a:spcPts val="0"/>
              </a:spcAft>
              <a:buNone/>
            </a:pPr>
            <a:r>
              <a:rPr b="1" lang="en-GB" sz="1600">
                <a:latin typeface="Oswald"/>
                <a:ea typeface="Oswald"/>
                <a:cs typeface="Oswald"/>
                <a:sym typeface="Oswald"/>
              </a:rPr>
              <a:t> </a:t>
            </a:r>
            <a:endParaRPr b="1" sz="1600">
              <a:latin typeface="Oswald"/>
              <a:ea typeface="Oswald"/>
              <a:cs typeface="Oswald"/>
              <a:sym typeface="Oswald"/>
            </a:endParaRPr>
          </a:p>
          <a:p>
            <a:pPr indent="0" lvl="0" marL="457200" rtl="0" algn="l">
              <a:lnSpc>
                <a:spcPct val="115000"/>
              </a:lnSpc>
              <a:spcBef>
                <a:spcPts val="0"/>
              </a:spcBef>
              <a:spcAft>
                <a:spcPts val="0"/>
              </a:spcAft>
              <a:buNone/>
            </a:pPr>
            <a:r>
              <a:t/>
            </a:r>
            <a:endParaRPr b="1" sz="1300">
              <a:latin typeface="Oswald"/>
              <a:ea typeface="Oswald"/>
              <a:cs typeface="Oswald"/>
              <a:sym typeface="Oswald"/>
            </a:endParaRPr>
          </a:p>
          <a:p>
            <a:pPr indent="0" lvl="0" marL="0" rtl="0" algn="l">
              <a:lnSpc>
                <a:spcPct val="115000"/>
              </a:lnSpc>
              <a:spcBef>
                <a:spcPts val="0"/>
              </a:spcBef>
              <a:spcAft>
                <a:spcPts val="0"/>
              </a:spcAft>
              <a:buNone/>
            </a:pPr>
            <a:r>
              <a:t/>
            </a:r>
            <a:endParaRPr b="1" sz="1300">
              <a:latin typeface="Oswald"/>
              <a:ea typeface="Oswald"/>
              <a:cs typeface="Oswald"/>
              <a:sym typeface="Oswald"/>
            </a:endParaRPr>
          </a:p>
          <a:p>
            <a:pPr indent="0" lvl="0" marL="0" rtl="0" algn="l">
              <a:lnSpc>
                <a:spcPct val="115000"/>
              </a:lnSpc>
              <a:spcBef>
                <a:spcPts val="0"/>
              </a:spcBef>
              <a:spcAft>
                <a:spcPts val="0"/>
              </a:spcAft>
              <a:buNone/>
            </a:pPr>
            <a:r>
              <a:t/>
            </a:r>
            <a:endParaRPr b="1" sz="1300">
              <a:latin typeface="Oswald"/>
              <a:ea typeface="Oswald"/>
              <a:cs typeface="Oswald"/>
              <a:sym typeface="Oswald"/>
            </a:endParaRPr>
          </a:p>
          <a:p>
            <a:pPr indent="0" lvl="0" marL="0" rtl="0" algn="l">
              <a:lnSpc>
                <a:spcPct val="115000"/>
              </a:lnSpc>
              <a:spcBef>
                <a:spcPts val="0"/>
              </a:spcBef>
              <a:spcAft>
                <a:spcPts val="0"/>
              </a:spcAft>
              <a:buNone/>
            </a:pPr>
            <a:r>
              <a:t/>
            </a:r>
            <a:endParaRPr b="1" sz="1300">
              <a:latin typeface="Oswald"/>
              <a:ea typeface="Oswald"/>
              <a:cs typeface="Oswald"/>
              <a:sym typeface="Oswald"/>
            </a:endParaRPr>
          </a:p>
          <a:p>
            <a:pPr indent="0" lvl="0" marL="0" rtl="0" algn="l">
              <a:lnSpc>
                <a:spcPct val="115000"/>
              </a:lnSpc>
              <a:spcBef>
                <a:spcPts val="0"/>
              </a:spcBef>
              <a:spcAft>
                <a:spcPts val="0"/>
              </a:spcAft>
              <a:buNone/>
            </a:pPr>
            <a:r>
              <a:t/>
            </a:r>
            <a:endParaRPr b="1" sz="1300">
              <a:solidFill>
                <a:srgbClr val="FFFFFF"/>
              </a:solidFill>
              <a:latin typeface="Oswald"/>
              <a:ea typeface="Oswald"/>
              <a:cs typeface="Oswald"/>
              <a:sym typeface="Oswa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19" name="Shape 119"/>
        <p:cNvGrpSpPr/>
        <p:nvPr/>
      </p:nvGrpSpPr>
      <p:grpSpPr>
        <a:xfrm>
          <a:off x="0" y="0"/>
          <a:ext cx="0" cy="0"/>
          <a:chOff x="0" y="0"/>
          <a:chExt cx="0" cy="0"/>
        </a:xfrm>
      </p:grpSpPr>
      <p:cxnSp>
        <p:nvCxnSpPr>
          <p:cNvPr id="120" name="Google Shape;120;p20"/>
          <p:cNvCxnSpPr/>
          <p:nvPr/>
        </p:nvCxnSpPr>
        <p:spPr>
          <a:xfrm>
            <a:off x="382168" y="4876800"/>
            <a:ext cx="8379600" cy="0"/>
          </a:xfrm>
          <a:prstGeom prst="straightConnector1">
            <a:avLst/>
          </a:prstGeom>
          <a:noFill/>
          <a:ln cap="flat" cmpd="sng" w="9525">
            <a:solidFill>
              <a:srgbClr val="BBCDD9"/>
            </a:solidFill>
            <a:prstDash val="solid"/>
            <a:round/>
            <a:headEnd len="sm" w="sm" type="none"/>
            <a:tailEnd len="sm" w="sm" type="none"/>
          </a:ln>
        </p:spPr>
      </p:cxnSp>
      <p:sp>
        <p:nvSpPr>
          <p:cNvPr id="121" name="Google Shape;121;p20"/>
          <p:cNvSpPr/>
          <p:nvPr/>
        </p:nvSpPr>
        <p:spPr>
          <a:xfrm>
            <a:off x="382175" y="4889500"/>
            <a:ext cx="737700" cy="18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00"/>
              <a:buFont typeface="Arial"/>
              <a:buNone/>
            </a:pPr>
            <a:r>
              <a:rPr b="1" lang="en-GB" sz="600">
                <a:latin typeface="Work Sans"/>
                <a:ea typeface="Work Sans"/>
                <a:cs typeface="Work Sans"/>
                <a:sym typeface="Work Sans"/>
              </a:rPr>
              <a:t>BRAND NAME</a:t>
            </a:r>
            <a:endParaRPr b="1" i="0" sz="600" u="none" cap="none" strike="noStrike">
              <a:latin typeface="Work Sans"/>
              <a:ea typeface="Work Sans"/>
              <a:cs typeface="Work Sans"/>
              <a:sym typeface="Work Sans"/>
            </a:endParaRPr>
          </a:p>
        </p:txBody>
      </p:sp>
      <p:sp>
        <p:nvSpPr>
          <p:cNvPr id="122" name="Google Shape;122;p20"/>
          <p:cNvSpPr txBox="1"/>
          <p:nvPr/>
        </p:nvSpPr>
        <p:spPr>
          <a:xfrm>
            <a:off x="100275" y="33100"/>
            <a:ext cx="8967300" cy="624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Work Sans"/>
                <a:ea typeface="Work Sans"/>
                <a:cs typeface="Work Sans"/>
                <a:sym typeface="Work Sans"/>
              </a:rPr>
              <a:t>How to Use Your Brand Voice</a:t>
            </a:r>
            <a:endParaRPr b="1" sz="3000">
              <a:latin typeface="Work Sans"/>
              <a:ea typeface="Work Sans"/>
              <a:cs typeface="Work Sans"/>
              <a:sym typeface="Work Sans"/>
            </a:endParaRPr>
          </a:p>
        </p:txBody>
      </p:sp>
      <p:cxnSp>
        <p:nvCxnSpPr>
          <p:cNvPr id="123" name="Google Shape;123;p20"/>
          <p:cNvCxnSpPr/>
          <p:nvPr/>
        </p:nvCxnSpPr>
        <p:spPr>
          <a:xfrm>
            <a:off x="-6150" y="728375"/>
            <a:ext cx="9152100" cy="3000"/>
          </a:xfrm>
          <a:prstGeom prst="straightConnector1">
            <a:avLst/>
          </a:prstGeom>
          <a:noFill/>
          <a:ln cap="flat" cmpd="sng" w="28575">
            <a:solidFill>
              <a:srgbClr val="000000"/>
            </a:solidFill>
            <a:prstDash val="solid"/>
            <a:round/>
            <a:headEnd len="med" w="med" type="none"/>
            <a:tailEnd len="med" w="med" type="none"/>
          </a:ln>
        </p:spPr>
      </p:cxnSp>
      <p:sp>
        <p:nvSpPr>
          <p:cNvPr id="124" name="Google Shape;124;p20"/>
          <p:cNvSpPr txBox="1"/>
          <p:nvPr/>
        </p:nvSpPr>
        <p:spPr>
          <a:xfrm>
            <a:off x="100275" y="769400"/>
            <a:ext cx="8866500" cy="3995400"/>
          </a:xfrm>
          <a:prstGeom prst="rect">
            <a:avLst/>
          </a:prstGeom>
          <a:noFill/>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914400" rtl="0" algn="l">
              <a:lnSpc>
                <a:spcPct val="115000"/>
              </a:lnSpc>
              <a:spcBef>
                <a:spcPts val="0"/>
              </a:spcBef>
              <a:spcAft>
                <a:spcPts val="0"/>
              </a:spcAft>
              <a:buNone/>
            </a:pPr>
            <a:r>
              <a:t/>
            </a:r>
            <a:endParaRPr b="1" sz="1600">
              <a:latin typeface="Oswald"/>
              <a:ea typeface="Oswald"/>
              <a:cs typeface="Oswald"/>
              <a:sym typeface="Oswald"/>
            </a:endParaRPr>
          </a:p>
          <a:p>
            <a:pPr indent="0" lvl="0" marL="0" rtl="0" algn="l">
              <a:lnSpc>
                <a:spcPct val="115000"/>
              </a:lnSpc>
              <a:spcBef>
                <a:spcPts val="0"/>
              </a:spcBef>
              <a:spcAft>
                <a:spcPts val="0"/>
              </a:spcAft>
              <a:buNone/>
            </a:pPr>
            <a:r>
              <a:rPr b="1" lang="en-GB">
                <a:latin typeface="Montserrat"/>
                <a:ea typeface="Montserrat"/>
                <a:cs typeface="Montserrat"/>
                <a:sym typeface="Montserrat"/>
              </a:rPr>
              <a:t>Whenever representing your brand through text, copy, and speech. </a:t>
            </a:r>
            <a:endParaRPr b="1">
              <a:latin typeface="Montserrat"/>
              <a:ea typeface="Montserrat"/>
              <a:cs typeface="Montserrat"/>
              <a:sym typeface="Montserrat"/>
            </a:endParaRPr>
          </a:p>
          <a:p>
            <a:pPr indent="-317500" lvl="0" marL="1371600" rtl="0" algn="l">
              <a:lnSpc>
                <a:spcPct val="115000"/>
              </a:lnSpc>
              <a:spcBef>
                <a:spcPts val="0"/>
              </a:spcBef>
              <a:spcAft>
                <a:spcPts val="0"/>
              </a:spcAft>
              <a:buSzPts val="1400"/>
              <a:buFont typeface="Helvetica Neue"/>
              <a:buChar char="●"/>
            </a:pPr>
            <a:r>
              <a:rPr lang="en-GB">
                <a:latin typeface="Montserrat"/>
                <a:ea typeface="Montserrat"/>
                <a:cs typeface="Montserrat"/>
                <a:sym typeface="Montserrat"/>
              </a:rPr>
              <a:t>Writing copy for emails. </a:t>
            </a:r>
            <a:endParaRPr>
              <a:latin typeface="Montserrat"/>
              <a:ea typeface="Montserrat"/>
              <a:cs typeface="Montserrat"/>
              <a:sym typeface="Montserrat"/>
            </a:endParaRPr>
          </a:p>
          <a:p>
            <a:pPr indent="-317500" lvl="0" marL="1371600" rtl="0" algn="l">
              <a:lnSpc>
                <a:spcPct val="115000"/>
              </a:lnSpc>
              <a:spcBef>
                <a:spcPts val="0"/>
              </a:spcBef>
              <a:spcAft>
                <a:spcPts val="0"/>
              </a:spcAft>
              <a:buSzPts val="1400"/>
              <a:buFont typeface="Montserrat"/>
              <a:buChar char="●"/>
            </a:pPr>
            <a:r>
              <a:rPr lang="en-GB">
                <a:latin typeface="Montserrat"/>
                <a:ea typeface="Montserrat"/>
                <a:cs typeface="Montserrat"/>
                <a:sym typeface="Montserrat"/>
              </a:rPr>
              <a:t>Posting on social media.</a:t>
            </a:r>
            <a:endParaRPr>
              <a:latin typeface="Montserrat"/>
              <a:ea typeface="Montserrat"/>
              <a:cs typeface="Montserrat"/>
              <a:sym typeface="Montserrat"/>
            </a:endParaRPr>
          </a:p>
          <a:p>
            <a:pPr indent="-317500" lvl="0" marL="1371600" rtl="0" algn="l">
              <a:lnSpc>
                <a:spcPct val="115000"/>
              </a:lnSpc>
              <a:spcBef>
                <a:spcPts val="0"/>
              </a:spcBef>
              <a:spcAft>
                <a:spcPts val="0"/>
              </a:spcAft>
              <a:buSzPts val="1400"/>
              <a:buFont typeface="Montserrat"/>
              <a:buChar char="●"/>
            </a:pPr>
            <a:r>
              <a:rPr lang="en-GB">
                <a:latin typeface="Montserrat"/>
                <a:ea typeface="Montserrat"/>
                <a:cs typeface="Montserrat"/>
                <a:sym typeface="Montserrat"/>
              </a:rPr>
              <a:t>Writing blogs on your website. </a:t>
            </a:r>
            <a:endParaRPr>
              <a:latin typeface="Montserrat"/>
              <a:ea typeface="Montserrat"/>
              <a:cs typeface="Montserrat"/>
              <a:sym typeface="Montserrat"/>
            </a:endParaRPr>
          </a:p>
          <a:p>
            <a:pPr indent="-317500" lvl="0" marL="1371600" rtl="0" algn="l">
              <a:lnSpc>
                <a:spcPct val="115000"/>
              </a:lnSpc>
              <a:spcBef>
                <a:spcPts val="0"/>
              </a:spcBef>
              <a:spcAft>
                <a:spcPts val="0"/>
              </a:spcAft>
              <a:buSzPts val="1400"/>
              <a:buFont typeface="Montserrat"/>
              <a:buChar char="●"/>
            </a:pPr>
            <a:r>
              <a:rPr lang="en-GB">
                <a:latin typeface="Montserrat"/>
                <a:ea typeface="Montserrat"/>
                <a:cs typeface="Montserrat"/>
                <a:sym typeface="Montserrat"/>
              </a:rPr>
              <a:t>Correspondence with customers.</a:t>
            </a:r>
            <a:endParaRPr>
              <a:latin typeface="Montserrat"/>
              <a:ea typeface="Montserrat"/>
              <a:cs typeface="Montserrat"/>
              <a:sym typeface="Montserrat"/>
            </a:endParaRPr>
          </a:p>
          <a:p>
            <a:pPr indent="0" lvl="0" marL="1828800" rtl="0" algn="l">
              <a:lnSpc>
                <a:spcPct val="115000"/>
              </a:lnSpc>
              <a:spcBef>
                <a:spcPts val="0"/>
              </a:spcBef>
              <a:spcAft>
                <a:spcPts val="0"/>
              </a:spcAft>
              <a:buNone/>
            </a:pPr>
            <a:r>
              <a:t/>
            </a:r>
            <a:endParaRPr>
              <a:latin typeface="Montserrat"/>
              <a:ea typeface="Montserrat"/>
              <a:cs typeface="Montserrat"/>
              <a:sym typeface="Montserrat"/>
            </a:endParaRPr>
          </a:p>
          <a:p>
            <a:pPr indent="0" lvl="0" marL="0" rtl="0" algn="l">
              <a:lnSpc>
                <a:spcPct val="115000"/>
              </a:lnSpc>
              <a:spcBef>
                <a:spcPts val="0"/>
              </a:spcBef>
              <a:spcAft>
                <a:spcPts val="0"/>
              </a:spcAft>
              <a:buNone/>
            </a:pPr>
            <a:r>
              <a:rPr b="1" lang="en-GB">
                <a:latin typeface="Montserrat"/>
                <a:ea typeface="Montserrat"/>
                <a:cs typeface="Montserrat"/>
                <a:sym typeface="Montserrat"/>
              </a:rPr>
              <a:t>The advantage to having a brand voice is consistency across all platforms, creating a recognizable voice and representation of your brand. </a:t>
            </a:r>
            <a:endParaRPr b="1">
              <a:latin typeface="Montserrat"/>
              <a:ea typeface="Montserrat"/>
              <a:cs typeface="Montserrat"/>
              <a:sym typeface="Montserrat"/>
            </a:endParaRPr>
          </a:p>
          <a:p>
            <a:pPr indent="0" lvl="0" marL="0" rtl="0" algn="l">
              <a:lnSpc>
                <a:spcPct val="115000"/>
              </a:lnSpc>
              <a:spcBef>
                <a:spcPts val="0"/>
              </a:spcBef>
              <a:spcAft>
                <a:spcPts val="0"/>
              </a:spcAft>
              <a:buNone/>
            </a:pPr>
            <a:r>
              <a:t/>
            </a:r>
            <a:endParaRPr b="1">
              <a:latin typeface="Montserrat"/>
              <a:ea typeface="Montserrat"/>
              <a:cs typeface="Montserrat"/>
              <a:sym typeface="Montserrat"/>
            </a:endParaRPr>
          </a:p>
          <a:p>
            <a:pPr indent="0" lvl="0" marL="0" rtl="0" algn="l">
              <a:lnSpc>
                <a:spcPct val="115000"/>
              </a:lnSpc>
              <a:spcBef>
                <a:spcPts val="0"/>
              </a:spcBef>
              <a:spcAft>
                <a:spcPts val="0"/>
              </a:spcAft>
              <a:buNone/>
            </a:pPr>
            <a:r>
              <a:rPr b="1" lang="en-GB">
                <a:latin typeface="Montserrat"/>
                <a:ea typeface="Montserrat"/>
                <a:cs typeface="Montserrat"/>
                <a:sym typeface="Montserrat"/>
              </a:rPr>
              <a:t>It’s also easier for teams where there are multiple people who represent your brand (copywriters, social media managers, customer support, sales reps., etc)</a:t>
            </a:r>
            <a:endParaRPr b="1">
              <a:latin typeface="Montserrat"/>
              <a:ea typeface="Montserrat"/>
              <a:cs typeface="Montserrat"/>
              <a:sym typeface="Montserrat"/>
            </a:endParaRPr>
          </a:p>
          <a:p>
            <a:pPr indent="0" lvl="0" marL="0" rtl="0" algn="l">
              <a:lnSpc>
                <a:spcPct val="115000"/>
              </a:lnSpc>
              <a:spcBef>
                <a:spcPts val="0"/>
              </a:spcBef>
              <a:spcAft>
                <a:spcPts val="0"/>
              </a:spcAft>
              <a:buNone/>
            </a:pPr>
            <a:r>
              <a:t/>
            </a:r>
            <a:endParaRPr>
              <a:latin typeface="Montserrat"/>
              <a:ea typeface="Montserrat"/>
              <a:cs typeface="Montserrat"/>
              <a:sym typeface="Montserrat"/>
            </a:endParaRPr>
          </a:p>
          <a:p>
            <a:pPr indent="0" lvl="0" marL="0" rtl="0" algn="l">
              <a:lnSpc>
                <a:spcPct val="115000"/>
              </a:lnSpc>
              <a:spcBef>
                <a:spcPts val="0"/>
              </a:spcBef>
              <a:spcAft>
                <a:spcPts val="0"/>
              </a:spcAft>
              <a:buNone/>
            </a:pPr>
            <a:r>
              <a:t/>
            </a:r>
            <a:endParaRPr b="1" sz="1600">
              <a:latin typeface="Montserrat"/>
              <a:ea typeface="Montserrat"/>
              <a:cs typeface="Montserrat"/>
              <a:sym typeface="Montserrat"/>
            </a:endParaRPr>
          </a:p>
          <a:p>
            <a:pPr indent="0" lvl="0" marL="0" rtl="0" algn="l">
              <a:lnSpc>
                <a:spcPct val="115000"/>
              </a:lnSpc>
              <a:spcBef>
                <a:spcPts val="0"/>
              </a:spcBef>
              <a:spcAft>
                <a:spcPts val="0"/>
              </a:spcAft>
              <a:buNone/>
            </a:pPr>
            <a:r>
              <a:rPr b="1" lang="en-GB" sz="1600">
                <a:latin typeface="Oswald"/>
                <a:ea typeface="Oswald"/>
                <a:cs typeface="Oswald"/>
                <a:sym typeface="Oswald"/>
              </a:rPr>
              <a:t> </a:t>
            </a:r>
            <a:endParaRPr b="1" sz="1600">
              <a:latin typeface="Oswald"/>
              <a:ea typeface="Oswald"/>
              <a:cs typeface="Oswald"/>
              <a:sym typeface="Oswald"/>
            </a:endParaRPr>
          </a:p>
          <a:p>
            <a:pPr indent="0" lvl="0" marL="457200" rtl="0" algn="l">
              <a:lnSpc>
                <a:spcPct val="115000"/>
              </a:lnSpc>
              <a:spcBef>
                <a:spcPts val="0"/>
              </a:spcBef>
              <a:spcAft>
                <a:spcPts val="0"/>
              </a:spcAft>
              <a:buNone/>
            </a:pPr>
            <a:r>
              <a:t/>
            </a:r>
            <a:endParaRPr b="1" sz="1300">
              <a:latin typeface="Oswald"/>
              <a:ea typeface="Oswald"/>
              <a:cs typeface="Oswald"/>
              <a:sym typeface="Oswald"/>
            </a:endParaRPr>
          </a:p>
          <a:p>
            <a:pPr indent="0" lvl="0" marL="0" rtl="0" algn="l">
              <a:lnSpc>
                <a:spcPct val="115000"/>
              </a:lnSpc>
              <a:spcBef>
                <a:spcPts val="0"/>
              </a:spcBef>
              <a:spcAft>
                <a:spcPts val="0"/>
              </a:spcAft>
              <a:buNone/>
            </a:pPr>
            <a:r>
              <a:t/>
            </a:r>
            <a:endParaRPr b="1" sz="1300">
              <a:latin typeface="Oswald"/>
              <a:ea typeface="Oswald"/>
              <a:cs typeface="Oswald"/>
              <a:sym typeface="Oswald"/>
            </a:endParaRPr>
          </a:p>
          <a:p>
            <a:pPr indent="0" lvl="0" marL="0" rtl="0" algn="l">
              <a:lnSpc>
                <a:spcPct val="115000"/>
              </a:lnSpc>
              <a:spcBef>
                <a:spcPts val="0"/>
              </a:spcBef>
              <a:spcAft>
                <a:spcPts val="0"/>
              </a:spcAft>
              <a:buNone/>
            </a:pPr>
            <a:r>
              <a:t/>
            </a:r>
            <a:endParaRPr b="1" sz="1300">
              <a:latin typeface="Oswald"/>
              <a:ea typeface="Oswald"/>
              <a:cs typeface="Oswald"/>
              <a:sym typeface="Oswald"/>
            </a:endParaRPr>
          </a:p>
          <a:p>
            <a:pPr indent="0" lvl="0" marL="0" rtl="0" algn="l">
              <a:lnSpc>
                <a:spcPct val="115000"/>
              </a:lnSpc>
              <a:spcBef>
                <a:spcPts val="0"/>
              </a:spcBef>
              <a:spcAft>
                <a:spcPts val="0"/>
              </a:spcAft>
              <a:buNone/>
            </a:pPr>
            <a:r>
              <a:t/>
            </a:r>
            <a:endParaRPr b="1" sz="1300">
              <a:latin typeface="Oswald"/>
              <a:ea typeface="Oswald"/>
              <a:cs typeface="Oswald"/>
              <a:sym typeface="Oswald"/>
            </a:endParaRPr>
          </a:p>
          <a:p>
            <a:pPr indent="0" lvl="0" marL="0" rtl="0" algn="l">
              <a:lnSpc>
                <a:spcPct val="115000"/>
              </a:lnSpc>
              <a:spcBef>
                <a:spcPts val="0"/>
              </a:spcBef>
              <a:spcAft>
                <a:spcPts val="0"/>
              </a:spcAft>
              <a:buNone/>
            </a:pPr>
            <a:r>
              <a:t/>
            </a:r>
            <a:endParaRPr b="1" sz="1300">
              <a:solidFill>
                <a:srgbClr val="FFFFFF"/>
              </a:solidFill>
              <a:latin typeface="Oswald"/>
              <a:ea typeface="Oswald"/>
              <a:cs typeface="Oswald"/>
              <a:sym typeface="Oswal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